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59" r:id="rId8"/>
    <p:sldId id="272" r:id="rId9"/>
    <p:sldId id="261" r:id="rId10"/>
    <p:sldId id="267" r:id="rId11"/>
    <p:sldId id="263" r:id="rId12"/>
    <p:sldId id="265" r:id="rId13"/>
    <p:sldId id="268" r:id="rId14"/>
    <p:sldId id="281" r:id="rId15"/>
    <p:sldId id="278" r:id="rId16"/>
    <p:sldId id="279" r:id="rId17"/>
    <p:sldId id="262" r:id="rId18"/>
    <p:sldId id="273" r:id="rId19"/>
    <p:sldId id="274" r:id="rId20"/>
    <p:sldId id="275" r:id="rId21"/>
    <p:sldId id="283" r:id="rId22"/>
    <p:sldId id="269" r:id="rId23"/>
    <p:sldId id="277" r:id="rId24"/>
    <p:sldId id="276" r:id="rId25"/>
    <p:sldId id="280" r:id="rId26"/>
    <p:sldId id="270" r:id="rId27"/>
    <p:sldId id="284" r:id="rId28"/>
    <p:sldId id="27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743050-3C09-4EBA-A05A-C52385145DF0}" v="118" dt="2023-06-27T13:47:33.582"/>
    <p1510:client id="{2FC3E4B6-9896-4DA8-8858-1B93F29D701E}" v="5" dt="2023-06-28T05:06:11.863"/>
    <p1510:client id="{5FDBF76F-C8E8-471C-B39F-437BD596C886}" v="169" dt="2023-06-27T10:59:14.860"/>
    <p1510:client id="{6E988DF3-2869-484C-8538-9EF9651F52D0}" v="76" dt="2023-06-27T14:08:24.420"/>
    <p1510:client id="{7A9A51AA-97C4-4FDB-B812-138FCA3DA01B}" v="225" dt="2023-06-27T13:56:20.921"/>
    <p1510:client id="{86C0E431-9057-461E-894A-B841437E45D2}" v="2324" dt="2023-06-27T13:41:39.232"/>
    <p1510:client id="{8AEB278A-7E86-40B1-9CBB-95B24A88DA57}" v="9" dt="2023-06-28T05:21:48.049"/>
    <p1510:client id="{B33DBE5A-0E65-450F-A4A5-2831B9ABF64F}" v="52" dt="2023-06-27T19:35:19.061"/>
    <p1510:client id="{C8A02831-05D6-4CAA-87AC-06EB2D0FAC61}" v="144" dt="2023-06-27T18:59:50.398"/>
    <p1510:client id="{DB2647F4-6A2D-42FD-A603-53295BD930DC}" v="66" dt="2023-06-27T11:13:30.7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25E5076-3810-47DD-B79F-674D7AD40C01}" styleName="Dark Style 1 –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–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NA - DELIA CĂLIN" userId="S::alina.calin@ubbcluj.ro::578637bb-865c-4052-bc07-e0e8a2505ee9" providerId="AD" clId="Web-{86C0E431-9057-461E-894A-B841437E45D2}"/>
    <pc:docChg chg="addSld delSld modSld sldOrd">
      <pc:chgData name="ALINA - DELIA CĂLIN" userId="S::alina.calin@ubbcluj.ro::578637bb-865c-4052-bc07-e0e8a2505ee9" providerId="AD" clId="Web-{86C0E431-9057-461E-894A-B841437E45D2}" dt="2023-06-27T13:41:39.232" v="2064" actId="1076"/>
      <pc:docMkLst>
        <pc:docMk/>
      </pc:docMkLst>
      <pc:sldChg chg="addSp delSp modSp">
        <pc:chgData name="ALINA - DELIA CĂLIN" userId="S::alina.calin@ubbcluj.ro::578637bb-865c-4052-bc07-e0e8a2505ee9" providerId="AD" clId="Web-{86C0E431-9057-461E-894A-B841437E45D2}" dt="2023-06-27T13:13:05.499" v="1491"/>
        <pc:sldMkLst>
          <pc:docMk/>
          <pc:sldMk cId="4073787057" sldId="259"/>
        </pc:sldMkLst>
        <pc:spChg chg="mod">
          <ac:chgData name="ALINA - DELIA CĂLIN" userId="S::alina.calin@ubbcluj.ro::578637bb-865c-4052-bc07-e0e8a2505ee9" providerId="AD" clId="Web-{86C0E431-9057-461E-894A-B841437E45D2}" dt="2023-06-27T13:13:05.499" v="1491"/>
          <ac:spMkLst>
            <pc:docMk/>
            <pc:sldMk cId="4073787057" sldId="259"/>
            <ac:spMk id="2" creationId="{54EDE27A-DFA9-98E0-36D4-E238AE9E9867}"/>
          </ac:spMkLst>
        </pc:spChg>
        <pc:spChg chg="del mod">
          <ac:chgData name="ALINA - DELIA CĂLIN" userId="S::alina.calin@ubbcluj.ro::578637bb-865c-4052-bc07-e0e8a2505ee9" providerId="AD" clId="Web-{86C0E431-9057-461E-894A-B841437E45D2}" dt="2023-06-27T13:11:49.309" v="1463"/>
          <ac:spMkLst>
            <pc:docMk/>
            <pc:sldMk cId="4073787057" sldId="259"/>
            <ac:spMk id="3" creationId="{F3BFB94E-794D-E36E-9AF2-820D29FA0C9D}"/>
          </ac:spMkLst>
        </pc:spChg>
        <pc:spChg chg="del">
          <ac:chgData name="ALINA - DELIA CĂLIN" userId="S::alina.calin@ubbcluj.ro::578637bb-865c-4052-bc07-e0e8a2505ee9" providerId="AD" clId="Web-{86C0E431-9057-461E-894A-B841437E45D2}" dt="2023-06-27T13:11:49.309" v="1463"/>
          <ac:spMkLst>
            <pc:docMk/>
            <pc:sldMk cId="4073787057" sldId="259"/>
            <ac:spMk id="8" creationId="{C2554CA6-288E-4202-BC52-2E5A8F0C0AED}"/>
          </ac:spMkLst>
        </pc:spChg>
        <pc:spChg chg="del">
          <ac:chgData name="ALINA - DELIA CĂLIN" userId="S::alina.calin@ubbcluj.ro::578637bb-865c-4052-bc07-e0e8a2505ee9" providerId="AD" clId="Web-{86C0E431-9057-461E-894A-B841437E45D2}" dt="2023-06-27T13:11:49.309" v="1463"/>
          <ac:spMkLst>
            <pc:docMk/>
            <pc:sldMk cId="4073787057" sldId="259"/>
            <ac:spMk id="10" creationId="{B10BB131-AC8E-4A8E-A5D1-36260F720C3B}"/>
          </ac:spMkLst>
        </pc:spChg>
        <pc:spChg chg="del">
          <ac:chgData name="ALINA - DELIA CĂLIN" userId="S::alina.calin@ubbcluj.ro::578637bb-865c-4052-bc07-e0e8a2505ee9" providerId="AD" clId="Web-{86C0E431-9057-461E-894A-B841437E45D2}" dt="2023-06-27T13:11:49.309" v="1463"/>
          <ac:spMkLst>
            <pc:docMk/>
            <pc:sldMk cId="4073787057" sldId="259"/>
            <ac:spMk id="12" creationId="{5B7778FC-632E-4DCA-A7CB-0D7731CCF970}"/>
          </ac:spMkLst>
        </pc:spChg>
        <pc:spChg chg="del">
          <ac:chgData name="ALINA - DELIA CĂLIN" userId="S::alina.calin@ubbcluj.ro::578637bb-865c-4052-bc07-e0e8a2505ee9" providerId="AD" clId="Web-{86C0E431-9057-461E-894A-B841437E45D2}" dt="2023-06-27T13:11:49.309" v="1463"/>
          <ac:spMkLst>
            <pc:docMk/>
            <pc:sldMk cId="4073787057" sldId="259"/>
            <ac:spMk id="14" creationId="{FA23A907-97FB-4A8F-880A-DD77401C4296}"/>
          </ac:spMkLst>
        </pc:spChg>
        <pc:spChg chg="add del">
          <ac:chgData name="ALINA - DELIA CĂLIN" userId="S::alina.calin@ubbcluj.ro::578637bb-865c-4052-bc07-e0e8a2505ee9" providerId="AD" clId="Web-{86C0E431-9057-461E-894A-B841437E45D2}" dt="2023-06-27T13:13:05.499" v="1491"/>
          <ac:spMkLst>
            <pc:docMk/>
            <pc:sldMk cId="4073787057" sldId="259"/>
            <ac:spMk id="20" creationId="{53B021B3-DE93-4AB7-8A18-CF5F1CED88B8}"/>
          </ac:spMkLst>
        </pc:spChg>
        <pc:spChg chg="add del">
          <ac:chgData name="ALINA - DELIA CĂLIN" userId="S::alina.calin@ubbcluj.ro::578637bb-865c-4052-bc07-e0e8a2505ee9" providerId="AD" clId="Web-{86C0E431-9057-461E-894A-B841437E45D2}" dt="2023-06-27T13:13:05.499" v="1491"/>
          <ac:spMkLst>
            <pc:docMk/>
            <pc:sldMk cId="4073787057" sldId="259"/>
            <ac:spMk id="22" creationId="{52D502E5-F6B4-4D58-B4AE-FC466FF15EE8}"/>
          </ac:spMkLst>
        </pc:spChg>
        <pc:spChg chg="add del">
          <ac:chgData name="ALINA - DELIA CĂLIN" userId="S::alina.calin@ubbcluj.ro::578637bb-865c-4052-bc07-e0e8a2505ee9" providerId="AD" clId="Web-{86C0E431-9057-461E-894A-B841437E45D2}" dt="2023-06-27T13:13:05.499" v="1491"/>
          <ac:spMkLst>
            <pc:docMk/>
            <pc:sldMk cId="4073787057" sldId="259"/>
            <ac:spMk id="24" creationId="{9DECDBF4-02B6-4BB4-B65B-B8107AD6A9E8}"/>
          </ac:spMkLst>
        </pc:spChg>
        <pc:spChg chg="add">
          <ac:chgData name="ALINA - DELIA CĂLIN" userId="S::alina.calin@ubbcluj.ro::578637bb-865c-4052-bc07-e0e8a2505ee9" providerId="AD" clId="Web-{86C0E431-9057-461E-894A-B841437E45D2}" dt="2023-06-27T13:13:05.499" v="1491"/>
          <ac:spMkLst>
            <pc:docMk/>
            <pc:sldMk cId="4073787057" sldId="259"/>
            <ac:spMk id="29" creationId="{BACC6370-2D7E-4714-9D71-7542949D7D5D}"/>
          </ac:spMkLst>
        </pc:spChg>
        <pc:spChg chg="add">
          <ac:chgData name="ALINA - DELIA CĂLIN" userId="S::alina.calin@ubbcluj.ro::578637bb-865c-4052-bc07-e0e8a2505ee9" providerId="AD" clId="Web-{86C0E431-9057-461E-894A-B841437E45D2}" dt="2023-06-27T13:13:05.499" v="1491"/>
          <ac:spMkLst>
            <pc:docMk/>
            <pc:sldMk cId="4073787057" sldId="259"/>
            <ac:spMk id="31" creationId="{F68B3F68-107C-434F-AA38-110D5EA91B85}"/>
          </ac:spMkLst>
        </pc:spChg>
        <pc:spChg chg="add">
          <ac:chgData name="ALINA - DELIA CĂLIN" userId="S::alina.calin@ubbcluj.ro::578637bb-865c-4052-bc07-e0e8a2505ee9" providerId="AD" clId="Web-{86C0E431-9057-461E-894A-B841437E45D2}" dt="2023-06-27T13:13:05.499" v="1491"/>
          <ac:spMkLst>
            <pc:docMk/>
            <pc:sldMk cId="4073787057" sldId="259"/>
            <ac:spMk id="33" creationId="{AAD0DBB9-1A4B-4391-81D4-CB19F9AB918A}"/>
          </ac:spMkLst>
        </pc:spChg>
        <pc:spChg chg="add">
          <ac:chgData name="ALINA - DELIA CĂLIN" userId="S::alina.calin@ubbcluj.ro::578637bb-865c-4052-bc07-e0e8a2505ee9" providerId="AD" clId="Web-{86C0E431-9057-461E-894A-B841437E45D2}" dt="2023-06-27T13:13:05.499" v="1491"/>
          <ac:spMkLst>
            <pc:docMk/>
            <pc:sldMk cId="4073787057" sldId="259"/>
            <ac:spMk id="35" creationId="{063BBA22-50EA-4C4D-BE05-F1CE4E63AA56}"/>
          </ac:spMkLst>
        </pc:spChg>
        <pc:graphicFrameChg chg="add mod modGraphic">
          <ac:chgData name="ALINA - DELIA CĂLIN" userId="S::alina.calin@ubbcluj.ro::578637bb-865c-4052-bc07-e0e8a2505ee9" providerId="AD" clId="Web-{86C0E431-9057-461E-894A-B841437E45D2}" dt="2023-06-27T13:13:05.499" v="1491"/>
          <ac:graphicFrameMkLst>
            <pc:docMk/>
            <pc:sldMk cId="4073787057" sldId="259"/>
            <ac:graphicFrameMk id="16" creationId="{F545955C-3C15-AEF9-1605-7D035418748E}"/>
          </ac:graphicFrameMkLst>
        </pc:graphicFrameChg>
      </pc:sldChg>
      <pc:sldChg chg="del">
        <pc:chgData name="ALINA - DELIA CĂLIN" userId="S::alina.calin@ubbcluj.ro::578637bb-865c-4052-bc07-e0e8a2505ee9" providerId="AD" clId="Web-{86C0E431-9057-461E-894A-B841437E45D2}" dt="2023-06-27T13:06:43.220" v="1388"/>
        <pc:sldMkLst>
          <pc:docMk/>
          <pc:sldMk cId="3338789536" sldId="260"/>
        </pc:sldMkLst>
      </pc:sldChg>
      <pc:sldChg chg="addSp delSp modSp mod setBg">
        <pc:chgData name="ALINA - DELIA CĂLIN" userId="S::alina.calin@ubbcluj.ro::578637bb-865c-4052-bc07-e0e8a2505ee9" providerId="AD" clId="Web-{86C0E431-9057-461E-894A-B841437E45D2}" dt="2023-06-27T13:15:56.459" v="1596" actId="20577"/>
        <pc:sldMkLst>
          <pc:docMk/>
          <pc:sldMk cId="2988664189" sldId="263"/>
        </pc:sldMkLst>
        <pc:spChg chg="mod">
          <ac:chgData name="ALINA - DELIA CĂLIN" userId="S::alina.calin@ubbcluj.ro::578637bb-865c-4052-bc07-e0e8a2505ee9" providerId="AD" clId="Web-{86C0E431-9057-461E-894A-B841437E45D2}" dt="2023-06-27T12:22:17" v="640"/>
          <ac:spMkLst>
            <pc:docMk/>
            <pc:sldMk cId="2988664189" sldId="263"/>
            <ac:spMk id="2" creationId="{CA27C34D-D388-F9BC-118F-3CBC433859F2}"/>
          </ac:spMkLst>
        </pc:spChg>
        <pc:spChg chg="add mod">
          <ac:chgData name="ALINA - DELIA CĂLIN" userId="S::alina.calin@ubbcluj.ro::578637bb-865c-4052-bc07-e0e8a2505ee9" providerId="AD" clId="Web-{86C0E431-9057-461E-894A-B841437E45D2}" dt="2023-06-27T13:15:56.459" v="1596" actId="20577"/>
          <ac:spMkLst>
            <pc:docMk/>
            <pc:sldMk cId="2988664189" sldId="263"/>
            <ac:spMk id="7" creationId="{BF2E846F-CE1A-50DD-D709-1765F06D6D49}"/>
          </ac:spMkLst>
        </pc:spChg>
        <pc:spChg chg="add">
          <ac:chgData name="ALINA - DELIA CĂLIN" userId="S::alina.calin@ubbcluj.ro::578637bb-865c-4052-bc07-e0e8a2505ee9" providerId="AD" clId="Web-{86C0E431-9057-461E-894A-B841437E45D2}" dt="2023-06-27T12:22:17" v="640"/>
          <ac:spMkLst>
            <pc:docMk/>
            <pc:sldMk cId="2988664189" sldId="263"/>
            <ac:spMk id="11" creationId="{2151139A-886F-4B97-8815-729AD3831BBD}"/>
          </ac:spMkLst>
        </pc:spChg>
        <pc:spChg chg="add">
          <ac:chgData name="ALINA - DELIA CĂLIN" userId="S::alina.calin@ubbcluj.ro::578637bb-865c-4052-bc07-e0e8a2505ee9" providerId="AD" clId="Web-{86C0E431-9057-461E-894A-B841437E45D2}" dt="2023-06-27T12:22:17" v="640"/>
          <ac:spMkLst>
            <pc:docMk/>
            <pc:sldMk cId="2988664189" sldId="263"/>
            <ac:spMk id="13" creationId="{AB5E08C4-8CDD-4623-A5B8-E998C6DEE3B7}"/>
          </ac:spMkLst>
        </pc:spChg>
        <pc:spChg chg="add">
          <ac:chgData name="ALINA - DELIA CĂLIN" userId="S::alina.calin@ubbcluj.ro::578637bb-865c-4052-bc07-e0e8a2505ee9" providerId="AD" clId="Web-{86C0E431-9057-461E-894A-B841437E45D2}" dt="2023-06-27T12:22:17" v="640"/>
          <ac:spMkLst>
            <pc:docMk/>
            <pc:sldMk cId="2988664189" sldId="263"/>
            <ac:spMk id="15" creationId="{15F33878-D502-4FFA-8ACE-F2AECDB2A23F}"/>
          </ac:spMkLst>
        </pc:spChg>
        <pc:spChg chg="add">
          <ac:chgData name="ALINA - DELIA CĂLIN" userId="S::alina.calin@ubbcluj.ro::578637bb-865c-4052-bc07-e0e8a2505ee9" providerId="AD" clId="Web-{86C0E431-9057-461E-894A-B841437E45D2}" dt="2023-06-27T12:22:17" v="640"/>
          <ac:spMkLst>
            <pc:docMk/>
            <pc:sldMk cId="2988664189" sldId="263"/>
            <ac:spMk id="17" creationId="{D3539FEE-81D3-4406-802E-60B20B16F4F6}"/>
          </ac:spMkLst>
        </pc:spChg>
        <pc:spChg chg="add">
          <ac:chgData name="ALINA - DELIA CĂLIN" userId="S::alina.calin@ubbcluj.ro::578637bb-865c-4052-bc07-e0e8a2505ee9" providerId="AD" clId="Web-{86C0E431-9057-461E-894A-B841437E45D2}" dt="2023-06-27T12:22:17" v="640"/>
          <ac:spMkLst>
            <pc:docMk/>
            <pc:sldMk cId="2988664189" sldId="263"/>
            <ac:spMk id="19" creationId="{DC701763-729E-462F-A5A8-E0DEFEB1E2E4}"/>
          </ac:spMkLst>
        </pc:spChg>
        <pc:picChg chg="mod ord">
          <ac:chgData name="ALINA - DELIA CĂLIN" userId="S::alina.calin@ubbcluj.ro::578637bb-865c-4052-bc07-e0e8a2505ee9" providerId="AD" clId="Web-{86C0E431-9057-461E-894A-B841437E45D2}" dt="2023-06-27T12:24:35.833" v="670" actId="14100"/>
          <ac:picMkLst>
            <pc:docMk/>
            <pc:sldMk cId="2988664189" sldId="263"/>
            <ac:picMk id="3" creationId="{A52DE5E7-B7C4-4B02-79C5-2E75E6D881AE}"/>
          </ac:picMkLst>
        </pc:picChg>
        <pc:picChg chg="add del mod">
          <ac:chgData name="ALINA - DELIA CĂLIN" userId="S::alina.calin@ubbcluj.ro::578637bb-865c-4052-bc07-e0e8a2505ee9" providerId="AD" clId="Web-{86C0E431-9057-461E-894A-B841437E45D2}" dt="2023-06-27T12:20:49.747" v="631"/>
          <ac:picMkLst>
            <pc:docMk/>
            <pc:sldMk cId="2988664189" sldId="263"/>
            <ac:picMk id="4" creationId="{44620242-BFB9-AF62-01D4-F4E4C4819383}"/>
          </ac:picMkLst>
        </pc:picChg>
        <pc:picChg chg="add del mod">
          <ac:chgData name="ALINA - DELIA CĂLIN" userId="S::alina.calin@ubbcluj.ro::578637bb-865c-4052-bc07-e0e8a2505ee9" providerId="AD" clId="Web-{86C0E431-9057-461E-894A-B841437E45D2}" dt="2023-06-27T12:20:54.982" v="633"/>
          <ac:picMkLst>
            <pc:docMk/>
            <pc:sldMk cId="2988664189" sldId="263"/>
            <ac:picMk id="5" creationId="{AF2D1A6A-A761-7D7D-2B63-CDE6F655830B}"/>
          </ac:picMkLst>
        </pc:picChg>
        <pc:picChg chg="add mod">
          <ac:chgData name="ALINA - DELIA CĂLIN" userId="S::alina.calin@ubbcluj.ro::578637bb-865c-4052-bc07-e0e8a2505ee9" providerId="AD" clId="Web-{86C0E431-9057-461E-894A-B841437E45D2}" dt="2023-06-27T12:22:27.594" v="644" actId="1076"/>
          <ac:picMkLst>
            <pc:docMk/>
            <pc:sldMk cId="2988664189" sldId="263"/>
            <ac:picMk id="6" creationId="{5F9A23B3-FB53-7BFC-089E-0EA5B540871A}"/>
          </ac:picMkLst>
        </pc:picChg>
        <pc:picChg chg="add mod">
          <ac:chgData name="ALINA - DELIA CĂLIN" userId="S::alina.calin@ubbcluj.ro::578637bb-865c-4052-bc07-e0e8a2505ee9" providerId="AD" clId="Web-{86C0E431-9057-461E-894A-B841437E45D2}" dt="2023-06-27T12:24:43.880" v="675" actId="1076"/>
          <ac:picMkLst>
            <pc:docMk/>
            <pc:sldMk cId="2988664189" sldId="263"/>
            <ac:picMk id="9" creationId="{2F6A1F4A-295C-6CD0-B741-475554F79792}"/>
          </ac:picMkLst>
        </pc:picChg>
      </pc:sldChg>
      <pc:sldChg chg="del">
        <pc:chgData name="ALINA - DELIA CĂLIN" userId="S::alina.calin@ubbcluj.ro::578637bb-865c-4052-bc07-e0e8a2505ee9" providerId="AD" clId="Web-{86C0E431-9057-461E-894A-B841437E45D2}" dt="2023-06-27T13:06:33.501" v="1387"/>
        <pc:sldMkLst>
          <pc:docMk/>
          <pc:sldMk cId="1588685959" sldId="264"/>
        </pc:sldMkLst>
      </pc:sldChg>
      <pc:sldChg chg="addSp delSp modSp mod setBg">
        <pc:chgData name="ALINA - DELIA CĂLIN" userId="S::alina.calin@ubbcluj.ro::578637bb-865c-4052-bc07-e0e8a2505ee9" providerId="AD" clId="Web-{86C0E431-9057-461E-894A-B841437E45D2}" dt="2023-06-27T12:28:05.434" v="729" actId="1076"/>
        <pc:sldMkLst>
          <pc:docMk/>
          <pc:sldMk cId="3344917810" sldId="265"/>
        </pc:sldMkLst>
        <pc:spChg chg="mod">
          <ac:chgData name="ALINA - DELIA CĂLIN" userId="S::alina.calin@ubbcluj.ro::578637bb-865c-4052-bc07-e0e8a2505ee9" providerId="AD" clId="Web-{86C0E431-9057-461E-894A-B841437E45D2}" dt="2023-06-27T12:27:59.887" v="727" actId="14100"/>
          <ac:spMkLst>
            <pc:docMk/>
            <pc:sldMk cId="3344917810" sldId="265"/>
            <ac:spMk id="2" creationId="{DC224206-0C1A-2FDC-79F0-99B50910E46C}"/>
          </ac:spMkLst>
        </pc:spChg>
        <pc:spChg chg="add mod">
          <ac:chgData name="ALINA - DELIA CĂLIN" userId="S::alina.calin@ubbcluj.ro::578637bb-865c-4052-bc07-e0e8a2505ee9" providerId="AD" clId="Web-{86C0E431-9057-461E-894A-B841437E45D2}" dt="2023-06-27T12:27:56.856" v="726" actId="14100"/>
          <ac:spMkLst>
            <pc:docMk/>
            <pc:sldMk cId="3344917810" sldId="265"/>
            <ac:spMk id="5" creationId="{40008A81-10FC-D329-759B-B9BEF2E8D565}"/>
          </ac:spMkLst>
        </pc:spChg>
        <pc:spChg chg="add">
          <ac:chgData name="ALINA - DELIA CĂLIN" userId="S::alina.calin@ubbcluj.ro::578637bb-865c-4052-bc07-e0e8a2505ee9" providerId="AD" clId="Web-{86C0E431-9057-461E-894A-B841437E45D2}" dt="2023-06-27T12:27:46.653" v="723"/>
          <ac:spMkLst>
            <pc:docMk/>
            <pc:sldMk cId="3344917810" sldId="265"/>
            <ac:spMk id="11" creationId="{2B97F24A-32CE-4C1C-A50D-3016B394DCFB}"/>
          </ac:spMkLst>
        </pc:spChg>
        <pc:spChg chg="add">
          <ac:chgData name="ALINA - DELIA CĂLIN" userId="S::alina.calin@ubbcluj.ro::578637bb-865c-4052-bc07-e0e8a2505ee9" providerId="AD" clId="Web-{86C0E431-9057-461E-894A-B841437E45D2}" dt="2023-06-27T12:27:46.653" v="723"/>
          <ac:spMkLst>
            <pc:docMk/>
            <pc:sldMk cId="3344917810" sldId="265"/>
            <ac:spMk id="13" creationId="{CD8B4F24-440B-49E9-B85D-733523DC064B}"/>
          </ac:spMkLst>
        </pc:spChg>
        <pc:picChg chg="del">
          <ac:chgData name="ALINA - DELIA CĂLIN" userId="S::alina.calin@ubbcluj.ro::578637bb-865c-4052-bc07-e0e8a2505ee9" providerId="AD" clId="Web-{86C0E431-9057-461E-894A-B841437E45D2}" dt="2023-06-27T12:24:49.427" v="676"/>
          <ac:picMkLst>
            <pc:docMk/>
            <pc:sldMk cId="3344917810" sldId="265"/>
            <ac:picMk id="4" creationId="{C95AD055-AA6B-0C35-24D3-81F24F6FE675}"/>
          </ac:picMkLst>
        </pc:picChg>
        <pc:picChg chg="add mod">
          <ac:chgData name="ALINA - DELIA CĂLIN" userId="S::alina.calin@ubbcluj.ro::578637bb-865c-4052-bc07-e0e8a2505ee9" providerId="AD" clId="Web-{86C0E431-9057-461E-894A-B841437E45D2}" dt="2023-06-27T12:28:05.434" v="729" actId="1076"/>
          <ac:picMkLst>
            <pc:docMk/>
            <pc:sldMk cId="3344917810" sldId="265"/>
            <ac:picMk id="6" creationId="{5C60DC34-FF2E-CD96-D386-E61F70CFF28A}"/>
          </ac:picMkLst>
        </pc:picChg>
      </pc:sldChg>
      <pc:sldChg chg="delSp modSp del">
        <pc:chgData name="ALINA - DELIA CĂLIN" userId="S::alina.calin@ubbcluj.ro::578637bb-865c-4052-bc07-e0e8a2505ee9" providerId="AD" clId="Web-{86C0E431-9057-461E-894A-B841437E45D2}" dt="2023-06-27T12:07:09.718" v="546"/>
        <pc:sldMkLst>
          <pc:docMk/>
          <pc:sldMk cId="1014611985" sldId="266"/>
        </pc:sldMkLst>
        <pc:spChg chg="mod">
          <ac:chgData name="ALINA - DELIA CĂLIN" userId="S::alina.calin@ubbcluj.ro::578637bb-865c-4052-bc07-e0e8a2505ee9" providerId="AD" clId="Web-{86C0E431-9057-461E-894A-B841437E45D2}" dt="2023-06-27T11:56:55.852" v="297" actId="20577"/>
          <ac:spMkLst>
            <pc:docMk/>
            <pc:sldMk cId="1014611985" sldId="266"/>
            <ac:spMk id="3" creationId="{91E009B3-C1D9-AE1B-489B-0DAF9BC134D5}"/>
          </ac:spMkLst>
        </pc:spChg>
        <pc:picChg chg="del">
          <ac:chgData name="ALINA - DELIA CĂLIN" userId="S::alina.calin@ubbcluj.ro::578637bb-865c-4052-bc07-e0e8a2505ee9" providerId="AD" clId="Web-{86C0E431-9057-461E-894A-B841437E45D2}" dt="2023-06-27T11:56:58.649" v="298"/>
          <ac:picMkLst>
            <pc:docMk/>
            <pc:sldMk cId="1014611985" sldId="266"/>
            <ac:picMk id="4" creationId="{1D082D15-C996-EA97-4832-B717CDA1D1B1}"/>
          </ac:picMkLst>
        </pc:picChg>
      </pc:sldChg>
      <pc:sldChg chg="addSp delSp modSp mod setBg">
        <pc:chgData name="ALINA - DELIA CĂLIN" userId="S::alina.calin@ubbcluj.ro::578637bb-865c-4052-bc07-e0e8a2505ee9" providerId="AD" clId="Web-{86C0E431-9057-461E-894A-B841437E45D2}" dt="2023-06-27T12:37:13.376" v="866"/>
        <pc:sldMkLst>
          <pc:docMk/>
          <pc:sldMk cId="761412835" sldId="267"/>
        </pc:sldMkLst>
        <pc:spChg chg="mod">
          <ac:chgData name="ALINA - DELIA CĂLIN" userId="S::alina.calin@ubbcluj.ro::578637bb-865c-4052-bc07-e0e8a2505ee9" providerId="AD" clId="Web-{86C0E431-9057-461E-894A-B841437E45D2}" dt="2023-06-27T12:17:20.818" v="610"/>
          <ac:spMkLst>
            <pc:docMk/>
            <pc:sldMk cId="761412835" sldId="267"/>
            <ac:spMk id="2" creationId="{1F1455A0-495B-5EB0-5E80-13B4685DA0AA}"/>
          </ac:spMkLst>
        </pc:spChg>
        <pc:spChg chg="del">
          <ac:chgData name="ALINA - DELIA CĂLIN" userId="S::alina.calin@ubbcluj.ro::578637bb-865c-4052-bc07-e0e8a2505ee9" providerId="AD" clId="Web-{86C0E431-9057-461E-894A-B841437E45D2}" dt="2023-06-27T11:18:32.302" v="0"/>
          <ac:spMkLst>
            <pc:docMk/>
            <pc:sldMk cId="761412835" sldId="267"/>
            <ac:spMk id="3" creationId="{2C54C704-74C8-CF28-1FD2-0E447B34C8E2}"/>
          </ac:spMkLst>
        </pc:spChg>
        <pc:spChg chg="add del">
          <ac:chgData name="ALINA - DELIA CĂLIN" userId="S::alina.calin@ubbcluj.ro::578637bb-865c-4052-bc07-e0e8a2505ee9" providerId="AD" clId="Web-{86C0E431-9057-461E-894A-B841437E45D2}" dt="2023-06-27T12:17:20.755" v="609"/>
          <ac:spMkLst>
            <pc:docMk/>
            <pc:sldMk cId="761412835" sldId="267"/>
            <ac:spMk id="11" creationId="{BCED4D40-4B67-4331-AC48-79B82B4A47D8}"/>
          </ac:spMkLst>
        </pc:spChg>
        <pc:spChg chg="add del">
          <ac:chgData name="ALINA - DELIA CĂLIN" userId="S::alina.calin@ubbcluj.ro::578637bb-865c-4052-bc07-e0e8a2505ee9" providerId="AD" clId="Web-{86C0E431-9057-461E-894A-B841437E45D2}" dt="2023-06-27T12:17:20.755" v="609"/>
          <ac:spMkLst>
            <pc:docMk/>
            <pc:sldMk cId="761412835" sldId="267"/>
            <ac:spMk id="13" creationId="{670CEDEF-4F34-412E-84EE-329C1E936AF5}"/>
          </ac:spMkLst>
        </pc:spChg>
        <pc:spChg chg="add del">
          <ac:chgData name="ALINA - DELIA CĂLIN" userId="S::alina.calin@ubbcluj.ro::578637bb-865c-4052-bc07-e0e8a2505ee9" providerId="AD" clId="Web-{86C0E431-9057-461E-894A-B841437E45D2}" dt="2023-06-27T12:19:16.166" v="623"/>
          <ac:spMkLst>
            <pc:docMk/>
            <pc:sldMk cId="761412835" sldId="267"/>
            <ac:spMk id="15" creationId="{84A8DE83-DE75-4B41-9DB4-A7EC0B0DEC0B}"/>
          </ac:spMkLst>
        </pc:spChg>
        <pc:spChg chg="add del">
          <ac:chgData name="ALINA - DELIA CĂLIN" userId="S::alina.calin@ubbcluj.ro::578637bb-865c-4052-bc07-e0e8a2505ee9" providerId="AD" clId="Web-{86C0E431-9057-461E-894A-B841437E45D2}" dt="2023-06-27T12:19:16.166" v="623"/>
          <ac:spMkLst>
            <pc:docMk/>
            <pc:sldMk cId="761412835" sldId="267"/>
            <ac:spMk id="16" creationId="{A8384FB5-9ADC-4DDC-881B-597D56F5B15D}"/>
          </ac:spMkLst>
        </pc:spChg>
        <pc:spChg chg="add del">
          <ac:chgData name="ALINA - DELIA CĂLIN" userId="S::alina.calin@ubbcluj.ro::578637bb-865c-4052-bc07-e0e8a2505ee9" providerId="AD" clId="Web-{86C0E431-9057-461E-894A-B841437E45D2}" dt="2023-06-27T12:19:16.166" v="623"/>
          <ac:spMkLst>
            <pc:docMk/>
            <pc:sldMk cId="761412835" sldId="267"/>
            <ac:spMk id="17" creationId="{A7009A0A-BEF5-4EAC-AF15-E4F9F002E239}"/>
          </ac:spMkLst>
        </pc:spChg>
        <pc:spChg chg="add del">
          <ac:chgData name="ALINA - DELIA CĂLIN" userId="S::alina.calin@ubbcluj.ro::578637bb-865c-4052-bc07-e0e8a2505ee9" providerId="AD" clId="Web-{86C0E431-9057-461E-894A-B841437E45D2}" dt="2023-06-27T12:19:16.166" v="623"/>
          <ac:spMkLst>
            <pc:docMk/>
            <pc:sldMk cId="761412835" sldId="267"/>
            <ac:spMk id="18" creationId="{1199E1B1-A8C0-4FE8-A5A8-1CB41D69F857}"/>
          </ac:spMkLst>
        </pc:spChg>
        <pc:spChg chg="add">
          <ac:chgData name="ALINA - DELIA CĂLIN" userId="S::alina.calin@ubbcluj.ro::578637bb-865c-4052-bc07-e0e8a2505ee9" providerId="AD" clId="Web-{86C0E431-9057-461E-894A-B841437E45D2}" dt="2023-06-27T12:19:16.166" v="623"/>
          <ac:spMkLst>
            <pc:docMk/>
            <pc:sldMk cId="761412835" sldId="267"/>
            <ac:spMk id="23" creationId="{A8384FB5-9ADC-4DDC-881B-597D56F5B15D}"/>
          </ac:spMkLst>
        </pc:spChg>
        <pc:spChg chg="add">
          <ac:chgData name="ALINA - DELIA CĂLIN" userId="S::alina.calin@ubbcluj.ro::578637bb-865c-4052-bc07-e0e8a2505ee9" providerId="AD" clId="Web-{86C0E431-9057-461E-894A-B841437E45D2}" dt="2023-06-27T12:19:16.166" v="623"/>
          <ac:spMkLst>
            <pc:docMk/>
            <pc:sldMk cId="761412835" sldId="267"/>
            <ac:spMk id="25" creationId="{1199E1B1-A8C0-4FE8-A5A8-1CB41D69F857}"/>
          </ac:spMkLst>
        </pc:spChg>
        <pc:spChg chg="add">
          <ac:chgData name="ALINA - DELIA CĂLIN" userId="S::alina.calin@ubbcluj.ro::578637bb-865c-4052-bc07-e0e8a2505ee9" providerId="AD" clId="Web-{86C0E431-9057-461E-894A-B841437E45D2}" dt="2023-06-27T12:19:16.166" v="623"/>
          <ac:spMkLst>
            <pc:docMk/>
            <pc:sldMk cId="761412835" sldId="267"/>
            <ac:spMk id="27" creationId="{84A8DE83-DE75-4B41-9DB4-A7EC0B0DEC0B}"/>
          </ac:spMkLst>
        </pc:spChg>
        <pc:spChg chg="add">
          <ac:chgData name="ALINA - DELIA CĂLIN" userId="S::alina.calin@ubbcluj.ro::578637bb-865c-4052-bc07-e0e8a2505ee9" providerId="AD" clId="Web-{86C0E431-9057-461E-894A-B841437E45D2}" dt="2023-06-27T12:19:16.166" v="623"/>
          <ac:spMkLst>
            <pc:docMk/>
            <pc:sldMk cId="761412835" sldId="267"/>
            <ac:spMk id="29" creationId="{A7009A0A-BEF5-4EAC-AF15-E4F9F002E239}"/>
          </ac:spMkLst>
        </pc:spChg>
        <pc:graphicFrameChg chg="add mod modGraphic">
          <ac:chgData name="ALINA - DELIA CĂLIN" userId="S::alina.calin@ubbcluj.ro::578637bb-865c-4052-bc07-e0e8a2505ee9" providerId="AD" clId="Web-{86C0E431-9057-461E-894A-B841437E45D2}" dt="2023-06-27T12:37:13.376" v="866"/>
          <ac:graphicFrameMkLst>
            <pc:docMk/>
            <pc:sldMk cId="761412835" sldId="267"/>
            <ac:graphicFrameMk id="6" creationId="{1B113A97-BE58-5620-3E31-6CC494133544}"/>
          </ac:graphicFrameMkLst>
        </pc:graphicFrameChg>
        <pc:picChg chg="add del mod">
          <ac:chgData name="ALINA - DELIA CĂLIN" userId="S::alina.calin@ubbcluj.ro::578637bb-865c-4052-bc07-e0e8a2505ee9" providerId="AD" clId="Web-{86C0E431-9057-461E-894A-B841437E45D2}" dt="2023-06-27T11:18:35.599" v="2"/>
          <ac:picMkLst>
            <pc:docMk/>
            <pc:sldMk cId="761412835" sldId="267"/>
            <ac:picMk id="4" creationId="{F923F631-D84E-B079-78E2-EB93C299EFDF}"/>
          </ac:picMkLst>
        </pc:picChg>
      </pc:sldChg>
      <pc:sldChg chg="addSp delSp modSp new mod setBg">
        <pc:chgData name="ALINA - DELIA CĂLIN" userId="S::alina.calin@ubbcluj.ro::578637bb-865c-4052-bc07-e0e8a2505ee9" providerId="AD" clId="Web-{86C0E431-9057-461E-894A-B841437E45D2}" dt="2023-06-27T13:36:08.064" v="2009" actId="1076"/>
        <pc:sldMkLst>
          <pc:docMk/>
          <pc:sldMk cId="2727527689" sldId="268"/>
        </pc:sldMkLst>
        <pc:spChg chg="mod">
          <ac:chgData name="ALINA - DELIA CĂLIN" userId="S::alina.calin@ubbcluj.ro::578637bb-865c-4052-bc07-e0e8a2505ee9" providerId="AD" clId="Web-{86C0E431-9057-461E-894A-B841437E45D2}" dt="2023-06-27T13:25:53.824" v="1741"/>
          <ac:spMkLst>
            <pc:docMk/>
            <pc:sldMk cId="2727527689" sldId="268"/>
            <ac:spMk id="2" creationId="{FCCA9ECE-8FD5-E8F4-74EC-59C737580806}"/>
          </ac:spMkLst>
        </pc:spChg>
        <pc:spChg chg="mod">
          <ac:chgData name="ALINA - DELIA CĂLIN" userId="S::alina.calin@ubbcluj.ro::578637bb-865c-4052-bc07-e0e8a2505ee9" providerId="AD" clId="Web-{86C0E431-9057-461E-894A-B841437E45D2}" dt="2023-06-27T13:35:10.843" v="1968" actId="1076"/>
          <ac:spMkLst>
            <pc:docMk/>
            <pc:sldMk cId="2727527689" sldId="268"/>
            <ac:spMk id="3" creationId="{B855BF6C-65AB-880F-AA1E-319B5B0B4C03}"/>
          </ac:spMkLst>
        </pc:spChg>
        <pc:spChg chg="add del mod">
          <ac:chgData name="ALINA - DELIA CĂLIN" userId="S::alina.calin@ubbcluj.ro::578637bb-865c-4052-bc07-e0e8a2505ee9" providerId="AD" clId="Web-{86C0E431-9057-461E-894A-B841437E45D2}" dt="2023-06-27T13:28:24.376" v="1762"/>
          <ac:spMkLst>
            <pc:docMk/>
            <pc:sldMk cId="2727527689" sldId="268"/>
            <ac:spMk id="4" creationId="{F2662FF1-23EC-5FA4-6C31-E8B5167CCEB3}"/>
          </ac:spMkLst>
        </pc:spChg>
        <pc:spChg chg="add">
          <ac:chgData name="ALINA - DELIA CĂLIN" userId="S::alina.calin@ubbcluj.ro::578637bb-865c-4052-bc07-e0e8a2505ee9" providerId="AD" clId="Web-{86C0E431-9057-461E-894A-B841437E45D2}" dt="2023-06-27T13:25:53.824" v="1741"/>
          <ac:spMkLst>
            <pc:docMk/>
            <pc:sldMk cId="2727527689" sldId="268"/>
            <ac:spMk id="8" creationId="{1B15ED52-F352-441B-82BF-E0EA34836D08}"/>
          </ac:spMkLst>
        </pc:spChg>
        <pc:spChg chg="add">
          <ac:chgData name="ALINA - DELIA CĂLIN" userId="S::alina.calin@ubbcluj.ro::578637bb-865c-4052-bc07-e0e8a2505ee9" providerId="AD" clId="Web-{86C0E431-9057-461E-894A-B841437E45D2}" dt="2023-06-27T13:25:53.824" v="1741"/>
          <ac:spMkLst>
            <pc:docMk/>
            <pc:sldMk cId="2727527689" sldId="268"/>
            <ac:spMk id="10" creationId="{3B2E3793-BFE6-45A2-9B7B-E18844431C99}"/>
          </ac:spMkLst>
        </pc:spChg>
        <pc:spChg chg="add">
          <ac:chgData name="ALINA - DELIA CĂLIN" userId="S::alina.calin@ubbcluj.ro::578637bb-865c-4052-bc07-e0e8a2505ee9" providerId="AD" clId="Web-{86C0E431-9057-461E-894A-B841437E45D2}" dt="2023-06-27T13:25:53.824" v="1741"/>
          <ac:spMkLst>
            <pc:docMk/>
            <pc:sldMk cId="2727527689" sldId="268"/>
            <ac:spMk id="12" creationId="{BC4C4868-CB8F-4AF9-9CDB-8108F2C19B67}"/>
          </ac:spMkLst>
        </pc:spChg>
        <pc:spChg chg="add">
          <ac:chgData name="ALINA - DELIA CĂLIN" userId="S::alina.calin@ubbcluj.ro::578637bb-865c-4052-bc07-e0e8a2505ee9" providerId="AD" clId="Web-{86C0E431-9057-461E-894A-B841437E45D2}" dt="2023-06-27T13:25:53.824" v="1741"/>
          <ac:spMkLst>
            <pc:docMk/>
            <pc:sldMk cId="2727527689" sldId="268"/>
            <ac:spMk id="14" creationId="{375E0459-6403-40CD-989D-56A4407CA12E}"/>
          </ac:spMkLst>
        </pc:spChg>
        <pc:spChg chg="add">
          <ac:chgData name="ALINA - DELIA CĂLIN" userId="S::alina.calin@ubbcluj.ro::578637bb-865c-4052-bc07-e0e8a2505ee9" providerId="AD" clId="Web-{86C0E431-9057-461E-894A-B841437E45D2}" dt="2023-06-27T13:25:53.824" v="1741"/>
          <ac:spMkLst>
            <pc:docMk/>
            <pc:sldMk cId="2727527689" sldId="268"/>
            <ac:spMk id="16" creationId="{53E5B1A8-3AC9-4BD1-9BBC-78CA94F2D1BA}"/>
          </ac:spMkLst>
        </pc:spChg>
        <pc:spChg chg="add mod">
          <ac:chgData name="ALINA - DELIA CĂLIN" userId="S::alina.calin@ubbcluj.ro::578637bb-865c-4052-bc07-e0e8a2505ee9" providerId="AD" clId="Web-{86C0E431-9057-461E-894A-B841437E45D2}" dt="2023-06-27T13:36:08.064" v="2009" actId="1076"/>
          <ac:spMkLst>
            <pc:docMk/>
            <pc:sldMk cId="2727527689" sldId="268"/>
            <ac:spMk id="73" creationId="{4C4E5E95-4488-505B-3B4C-5BF8CC23F2FB}"/>
          </ac:spMkLst>
        </pc:spChg>
        <pc:graphicFrameChg chg="add mod modGraphic">
          <ac:chgData name="ALINA - DELIA CĂLIN" userId="S::alina.calin@ubbcluj.ro::578637bb-865c-4052-bc07-e0e8a2505ee9" providerId="AD" clId="Web-{86C0E431-9057-461E-894A-B841437E45D2}" dt="2023-06-27T13:35:13.562" v="1969" actId="1076"/>
          <ac:graphicFrameMkLst>
            <pc:docMk/>
            <pc:sldMk cId="2727527689" sldId="268"/>
            <ac:graphicFrameMk id="5" creationId="{FE545ACB-C08D-6970-B548-25E1C589A8C6}"/>
          </ac:graphicFrameMkLst>
        </pc:graphicFrameChg>
      </pc:sldChg>
      <pc:sldChg chg="addSp delSp modSp add replId">
        <pc:chgData name="ALINA - DELIA CĂLIN" userId="S::alina.calin@ubbcluj.ro::578637bb-865c-4052-bc07-e0e8a2505ee9" providerId="AD" clId="Web-{86C0E431-9057-461E-894A-B841437E45D2}" dt="2023-06-27T12:54:18.209" v="1301"/>
        <pc:sldMkLst>
          <pc:docMk/>
          <pc:sldMk cId="1152877984" sldId="269"/>
        </pc:sldMkLst>
        <pc:spChg chg="mod">
          <ac:chgData name="ALINA - DELIA CĂLIN" userId="S::alina.calin@ubbcluj.ro::578637bb-865c-4052-bc07-e0e8a2505ee9" providerId="AD" clId="Web-{86C0E431-9057-461E-894A-B841437E45D2}" dt="2023-06-27T11:34:46.399" v="156" actId="20577"/>
          <ac:spMkLst>
            <pc:docMk/>
            <pc:sldMk cId="1152877984" sldId="269"/>
            <ac:spMk id="2" creationId="{987DEA36-FEEF-44AF-874E-F37F6BD7A3CA}"/>
          </ac:spMkLst>
        </pc:spChg>
        <pc:picChg chg="mod">
          <ac:chgData name="ALINA - DELIA CĂLIN" userId="S::alina.calin@ubbcluj.ro::578637bb-865c-4052-bc07-e0e8a2505ee9" providerId="AD" clId="Web-{86C0E431-9057-461E-894A-B841437E45D2}" dt="2023-06-27T11:36:39.169" v="157"/>
          <ac:picMkLst>
            <pc:docMk/>
            <pc:sldMk cId="1152877984" sldId="269"/>
            <ac:picMk id="4" creationId="{5D242EE8-9D59-5F9E-E28B-612BFCFB5C2D}"/>
          </ac:picMkLst>
        </pc:picChg>
        <pc:picChg chg="add del mod">
          <ac:chgData name="ALINA - DELIA CĂLIN" userId="S::alina.calin@ubbcluj.ro::578637bb-865c-4052-bc07-e0e8a2505ee9" providerId="AD" clId="Web-{86C0E431-9057-461E-894A-B841437E45D2}" dt="2023-06-27T12:54:18.209" v="1301"/>
          <ac:picMkLst>
            <pc:docMk/>
            <pc:sldMk cId="1152877984" sldId="269"/>
            <ac:picMk id="5" creationId="{8FE6F193-9811-A679-9BA8-6D4FB058E25E}"/>
          </ac:picMkLst>
        </pc:picChg>
      </pc:sldChg>
      <pc:sldChg chg="modSp add replId">
        <pc:chgData name="ALINA - DELIA CĂLIN" userId="S::alina.calin@ubbcluj.ro::578637bb-865c-4052-bc07-e0e8a2505ee9" providerId="AD" clId="Web-{86C0E431-9057-461E-894A-B841437E45D2}" dt="2023-06-27T13:17:35.306" v="1639" actId="20577"/>
        <pc:sldMkLst>
          <pc:docMk/>
          <pc:sldMk cId="2992002864" sldId="270"/>
        </pc:sldMkLst>
        <pc:spChg chg="mod">
          <ac:chgData name="ALINA - DELIA CĂLIN" userId="S::alina.calin@ubbcluj.ro::578637bb-865c-4052-bc07-e0e8a2505ee9" providerId="AD" clId="Web-{86C0E431-9057-461E-894A-B841437E45D2}" dt="2023-06-27T11:37:03.482" v="162" actId="20577"/>
          <ac:spMkLst>
            <pc:docMk/>
            <pc:sldMk cId="2992002864" sldId="270"/>
            <ac:spMk id="2" creationId="{987DEA36-FEEF-44AF-874E-F37F6BD7A3CA}"/>
          </ac:spMkLst>
        </pc:spChg>
        <pc:spChg chg="mod">
          <ac:chgData name="ALINA - DELIA CĂLIN" userId="S::alina.calin@ubbcluj.ro::578637bb-865c-4052-bc07-e0e8a2505ee9" providerId="AD" clId="Web-{86C0E431-9057-461E-894A-B841437E45D2}" dt="2023-06-27T13:17:35.306" v="1639" actId="20577"/>
          <ac:spMkLst>
            <pc:docMk/>
            <pc:sldMk cId="2992002864" sldId="270"/>
            <ac:spMk id="3" creationId="{0EB1E6A7-76CB-6465-8651-65453DF218A7}"/>
          </ac:spMkLst>
        </pc:spChg>
        <pc:picChg chg="mod">
          <ac:chgData name="ALINA - DELIA CĂLIN" userId="S::alina.calin@ubbcluj.ro::578637bb-865c-4052-bc07-e0e8a2505ee9" providerId="AD" clId="Web-{86C0E431-9057-461E-894A-B841437E45D2}" dt="2023-06-27T11:41:12.584" v="165"/>
          <ac:picMkLst>
            <pc:docMk/>
            <pc:sldMk cId="2992002864" sldId="270"/>
            <ac:picMk id="4" creationId="{5D242EE8-9D59-5F9E-E28B-612BFCFB5C2D}"/>
          </ac:picMkLst>
        </pc:picChg>
      </pc:sldChg>
      <pc:sldChg chg="addSp delSp modSp new mod setBg">
        <pc:chgData name="ALINA - DELIA CĂLIN" userId="S::alina.calin@ubbcluj.ro::578637bb-865c-4052-bc07-e0e8a2505ee9" providerId="AD" clId="Web-{86C0E431-9057-461E-894A-B841437E45D2}" dt="2023-06-27T11:42:16.899" v="177"/>
        <pc:sldMkLst>
          <pc:docMk/>
          <pc:sldMk cId="3703430353" sldId="271"/>
        </pc:sldMkLst>
        <pc:spChg chg="add del mod">
          <ac:chgData name="ALINA - DELIA CĂLIN" userId="S::alina.calin@ubbcluj.ro::578637bb-865c-4052-bc07-e0e8a2505ee9" providerId="AD" clId="Web-{86C0E431-9057-461E-894A-B841437E45D2}" dt="2023-06-27T11:42:16.899" v="177"/>
          <ac:spMkLst>
            <pc:docMk/>
            <pc:sldMk cId="3703430353" sldId="271"/>
            <ac:spMk id="2" creationId="{29697572-D2A3-3311-E954-A98FACF57B39}"/>
          </ac:spMkLst>
        </pc:spChg>
        <pc:spChg chg="add">
          <ac:chgData name="ALINA - DELIA CĂLIN" userId="S::alina.calin@ubbcluj.ro::578637bb-865c-4052-bc07-e0e8a2505ee9" providerId="AD" clId="Web-{86C0E431-9057-461E-894A-B841437E45D2}" dt="2023-06-27T11:42:16.899" v="177"/>
          <ac:spMkLst>
            <pc:docMk/>
            <pc:sldMk cId="3703430353" sldId="271"/>
            <ac:spMk id="8" creationId="{BACC6370-2D7E-4714-9D71-7542949D7D5D}"/>
          </ac:spMkLst>
        </pc:spChg>
        <pc:spChg chg="add">
          <ac:chgData name="ALINA - DELIA CĂLIN" userId="S::alina.calin@ubbcluj.ro::578637bb-865c-4052-bc07-e0e8a2505ee9" providerId="AD" clId="Web-{86C0E431-9057-461E-894A-B841437E45D2}" dt="2023-06-27T11:42:16.899" v="177"/>
          <ac:spMkLst>
            <pc:docMk/>
            <pc:sldMk cId="3703430353" sldId="271"/>
            <ac:spMk id="10" creationId="{F68B3F68-107C-434F-AA38-110D5EA91B85}"/>
          </ac:spMkLst>
        </pc:spChg>
        <pc:spChg chg="add">
          <ac:chgData name="ALINA - DELIA CĂLIN" userId="S::alina.calin@ubbcluj.ro::578637bb-865c-4052-bc07-e0e8a2505ee9" providerId="AD" clId="Web-{86C0E431-9057-461E-894A-B841437E45D2}" dt="2023-06-27T11:42:16.899" v="177"/>
          <ac:spMkLst>
            <pc:docMk/>
            <pc:sldMk cId="3703430353" sldId="271"/>
            <ac:spMk id="12" creationId="{AAD0DBB9-1A4B-4391-81D4-CB19F9AB918A}"/>
          </ac:spMkLst>
        </pc:spChg>
        <pc:spChg chg="add">
          <ac:chgData name="ALINA - DELIA CĂLIN" userId="S::alina.calin@ubbcluj.ro::578637bb-865c-4052-bc07-e0e8a2505ee9" providerId="AD" clId="Web-{86C0E431-9057-461E-894A-B841437E45D2}" dt="2023-06-27T11:42:16.899" v="177"/>
          <ac:spMkLst>
            <pc:docMk/>
            <pc:sldMk cId="3703430353" sldId="271"/>
            <ac:spMk id="14" creationId="{063BBA22-50EA-4C4D-BE05-F1CE4E63AA56}"/>
          </ac:spMkLst>
        </pc:spChg>
        <pc:graphicFrameChg chg="add">
          <ac:chgData name="ALINA - DELIA CĂLIN" userId="S::alina.calin@ubbcluj.ro::578637bb-865c-4052-bc07-e0e8a2505ee9" providerId="AD" clId="Web-{86C0E431-9057-461E-894A-B841437E45D2}" dt="2023-06-27T11:42:16.899" v="177"/>
          <ac:graphicFrameMkLst>
            <pc:docMk/>
            <pc:sldMk cId="3703430353" sldId="271"/>
            <ac:graphicFrameMk id="4" creationId="{84342B1A-F5BC-4AE4-EE79-D4ABD8A16C90}"/>
          </ac:graphicFrameMkLst>
        </pc:graphicFrameChg>
      </pc:sldChg>
      <pc:sldChg chg="addSp delSp modSp new">
        <pc:chgData name="ALINA - DELIA CĂLIN" userId="S::alina.calin@ubbcluj.ro::578637bb-865c-4052-bc07-e0e8a2505ee9" providerId="AD" clId="Web-{86C0E431-9057-461E-894A-B841437E45D2}" dt="2023-06-27T12:16:46.270" v="607"/>
        <pc:sldMkLst>
          <pc:docMk/>
          <pc:sldMk cId="1459195533" sldId="272"/>
        </pc:sldMkLst>
        <pc:spChg chg="mod">
          <ac:chgData name="ALINA - DELIA CĂLIN" userId="S::alina.calin@ubbcluj.ro::578637bb-865c-4052-bc07-e0e8a2505ee9" providerId="AD" clId="Web-{86C0E431-9057-461E-894A-B841437E45D2}" dt="2023-06-27T12:07:38.438" v="561" actId="20577"/>
          <ac:spMkLst>
            <pc:docMk/>
            <pc:sldMk cId="1459195533" sldId="272"/>
            <ac:spMk id="2" creationId="{567055C3-2CD7-AA22-BD51-BFAE02B269D7}"/>
          </ac:spMkLst>
        </pc:spChg>
        <pc:spChg chg="mod">
          <ac:chgData name="ALINA - DELIA CĂLIN" userId="S::alina.calin@ubbcluj.ro::578637bb-865c-4052-bc07-e0e8a2505ee9" providerId="AD" clId="Web-{86C0E431-9057-461E-894A-B841437E45D2}" dt="2023-06-27T11:57:25.931" v="301" actId="20577"/>
          <ac:spMkLst>
            <pc:docMk/>
            <pc:sldMk cId="1459195533" sldId="272"/>
            <ac:spMk id="3" creationId="{5DD1A1AC-756D-99FC-6968-BEF43D4783B9}"/>
          </ac:spMkLst>
        </pc:spChg>
        <pc:spChg chg="del mod">
          <ac:chgData name="ALINA - DELIA CĂLIN" userId="S::alina.calin@ubbcluj.ro::578637bb-865c-4052-bc07-e0e8a2505ee9" providerId="AD" clId="Web-{86C0E431-9057-461E-894A-B841437E45D2}" dt="2023-06-27T12:08:08.829" v="562"/>
          <ac:spMkLst>
            <pc:docMk/>
            <pc:sldMk cId="1459195533" sldId="272"/>
            <ac:spMk id="4" creationId="{E0E97BB1-ABD2-3FCC-A4EB-15FEF575AA17}"/>
          </ac:spMkLst>
        </pc:spChg>
        <pc:spChg chg="mod">
          <ac:chgData name="ALINA - DELIA CĂLIN" userId="S::alina.calin@ubbcluj.ro::578637bb-865c-4052-bc07-e0e8a2505ee9" providerId="AD" clId="Web-{86C0E431-9057-461E-894A-B841437E45D2}" dt="2023-06-27T11:57:41.791" v="306" actId="20577"/>
          <ac:spMkLst>
            <pc:docMk/>
            <pc:sldMk cId="1459195533" sldId="272"/>
            <ac:spMk id="5" creationId="{8749E489-5122-DD62-35A2-B7423427120E}"/>
          </ac:spMkLst>
        </pc:spChg>
        <pc:spChg chg="del mod">
          <ac:chgData name="ALINA - DELIA CĂLIN" userId="S::alina.calin@ubbcluj.ro::578637bb-865c-4052-bc07-e0e8a2505ee9" providerId="AD" clId="Web-{86C0E431-9057-461E-894A-B841437E45D2}" dt="2023-06-27T12:09:48.739" v="571"/>
          <ac:spMkLst>
            <pc:docMk/>
            <pc:sldMk cId="1459195533" sldId="272"/>
            <ac:spMk id="6" creationId="{30A97FEC-F4B2-6EC9-3EE8-C5CBEC3E750B}"/>
          </ac:spMkLst>
        </pc:spChg>
        <pc:spChg chg="add del mod">
          <ac:chgData name="ALINA - DELIA CĂLIN" userId="S::alina.calin@ubbcluj.ro::578637bb-865c-4052-bc07-e0e8a2505ee9" providerId="AD" clId="Web-{86C0E431-9057-461E-894A-B841437E45D2}" dt="2023-06-27T12:09:52.302" v="572"/>
          <ac:spMkLst>
            <pc:docMk/>
            <pc:sldMk cId="1459195533" sldId="272"/>
            <ac:spMk id="111" creationId="{2075FBBF-4562-1BC4-F56A-D81448C3277A}"/>
          </ac:spMkLst>
        </pc:spChg>
        <pc:graphicFrameChg chg="add modGraphic">
          <ac:chgData name="ALINA - DELIA CĂLIN" userId="S::alina.calin@ubbcluj.ro::578637bb-865c-4052-bc07-e0e8a2505ee9" providerId="AD" clId="Web-{86C0E431-9057-461E-894A-B841437E45D2}" dt="2023-06-27T12:14:36.281" v="605"/>
          <ac:graphicFrameMkLst>
            <pc:docMk/>
            <pc:sldMk cId="1459195533" sldId="272"/>
            <ac:graphicFrameMk id="8" creationId="{43FFDFBA-6332-0CC7-4F03-D535E61CA38B}"/>
          </ac:graphicFrameMkLst>
        </pc:graphicFrameChg>
        <pc:graphicFrameChg chg="add mod modGraphic">
          <ac:chgData name="ALINA - DELIA CĂLIN" userId="S::alina.calin@ubbcluj.ro::578637bb-865c-4052-bc07-e0e8a2505ee9" providerId="AD" clId="Web-{86C0E431-9057-461E-894A-B841437E45D2}" dt="2023-06-27T12:16:46.270" v="607"/>
          <ac:graphicFrameMkLst>
            <pc:docMk/>
            <pc:sldMk cId="1459195533" sldId="272"/>
            <ac:graphicFrameMk id="19" creationId="{950FAEB6-95DF-F5A3-694A-C26D82FE1896}"/>
          </ac:graphicFrameMkLst>
        </pc:graphicFrameChg>
      </pc:sldChg>
      <pc:sldChg chg="modSp add replId">
        <pc:chgData name="ALINA - DELIA CĂLIN" userId="S::alina.calin@ubbcluj.ro::578637bb-865c-4052-bc07-e0e8a2505ee9" providerId="AD" clId="Web-{86C0E431-9057-461E-894A-B841437E45D2}" dt="2023-06-27T12:48:54.088" v="1264"/>
        <pc:sldMkLst>
          <pc:docMk/>
          <pc:sldMk cId="1465296986" sldId="273"/>
        </pc:sldMkLst>
        <pc:graphicFrameChg chg="mod modGraphic">
          <ac:chgData name="ALINA - DELIA CĂLIN" userId="S::alina.calin@ubbcluj.ro::578637bb-865c-4052-bc07-e0e8a2505ee9" providerId="AD" clId="Web-{86C0E431-9057-461E-894A-B841437E45D2}" dt="2023-06-27T12:48:54.088" v="1264"/>
          <ac:graphicFrameMkLst>
            <pc:docMk/>
            <pc:sldMk cId="1465296986" sldId="273"/>
            <ac:graphicFrameMk id="6" creationId="{1B113A97-BE58-5620-3E31-6CC494133544}"/>
          </ac:graphicFrameMkLst>
        </pc:graphicFrameChg>
      </pc:sldChg>
      <pc:sldChg chg="addSp delSp modSp add replId">
        <pc:chgData name="ALINA - DELIA CĂLIN" userId="S::alina.calin@ubbcluj.ro::578637bb-865c-4052-bc07-e0e8a2505ee9" providerId="AD" clId="Web-{86C0E431-9057-461E-894A-B841437E45D2}" dt="2023-06-27T12:50:53.952" v="1275" actId="14100"/>
        <pc:sldMkLst>
          <pc:docMk/>
          <pc:sldMk cId="3471104538" sldId="274"/>
        </pc:sldMkLst>
        <pc:picChg chg="add mod">
          <ac:chgData name="ALINA - DELIA CĂLIN" userId="S::alina.calin@ubbcluj.ro::578637bb-865c-4052-bc07-e0e8a2505ee9" providerId="AD" clId="Web-{86C0E431-9057-461E-894A-B841437E45D2}" dt="2023-06-27T12:50:53.952" v="1275" actId="14100"/>
          <ac:picMkLst>
            <pc:docMk/>
            <pc:sldMk cId="3471104538" sldId="274"/>
            <ac:picMk id="3" creationId="{64AD1809-E4F3-561D-DAAF-D85351D7462B}"/>
          </ac:picMkLst>
        </pc:picChg>
        <pc:picChg chg="del">
          <ac:chgData name="ALINA - DELIA CĂLIN" userId="S::alina.calin@ubbcluj.ro::578637bb-865c-4052-bc07-e0e8a2505ee9" providerId="AD" clId="Web-{86C0E431-9057-461E-894A-B841437E45D2}" dt="2023-06-27T12:49:30.168" v="1266"/>
          <ac:picMkLst>
            <pc:docMk/>
            <pc:sldMk cId="3471104538" sldId="274"/>
            <ac:picMk id="6" creationId="{5C60DC34-FF2E-CD96-D386-E61F70CFF28A}"/>
          </ac:picMkLst>
        </pc:picChg>
      </pc:sldChg>
      <pc:sldChg chg="addSp delSp modSp add replId">
        <pc:chgData name="ALINA - DELIA CĂLIN" userId="S::alina.calin@ubbcluj.ro::578637bb-865c-4052-bc07-e0e8a2505ee9" providerId="AD" clId="Web-{86C0E431-9057-461E-894A-B841437E45D2}" dt="2023-06-27T13:16:26.428" v="1598" actId="1076"/>
        <pc:sldMkLst>
          <pc:docMk/>
          <pc:sldMk cId="277369185" sldId="275"/>
        </pc:sldMkLst>
        <pc:spChg chg="mod">
          <ac:chgData name="ALINA - DELIA CĂLIN" userId="S::alina.calin@ubbcluj.ro::578637bb-865c-4052-bc07-e0e8a2505ee9" providerId="AD" clId="Web-{86C0E431-9057-461E-894A-B841437E45D2}" dt="2023-06-27T12:51:10.562" v="1287" actId="20577"/>
          <ac:spMkLst>
            <pc:docMk/>
            <pc:sldMk cId="277369185" sldId="275"/>
            <ac:spMk id="5" creationId="{40008A81-10FC-D329-759B-B9BEF2E8D565}"/>
          </ac:spMkLst>
        </pc:spChg>
        <pc:picChg chg="del">
          <ac:chgData name="ALINA - DELIA CĂLIN" userId="S::alina.calin@ubbcluj.ro::578637bb-865c-4052-bc07-e0e8a2505ee9" providerId="AD" clId="Web-{86C0E431-9057-461E-894A-B841437E45D2}" dt="2023-06-27T12:51:11.359" v="1288"/>
          <ac:picMkLst>
            <pc:docMk/>
            <pc:sldMk cId="277369185" sldId="275"/>
            <ac:picMk id="3" creationId="{64AD1809-E4F3-561D-DAAF-D85351D7462B}"/>
          </ac:picMkLst>
        </pc:picChg>
        <pc:picChg chg="add mod">
          <ac:chgData name="ALINA - DELIA CĂLIN" userId="S::alina.calin@ubbcluj.ro::578637bb-865c-4052-bc07-e0e8a2505ee9" providerId="AD" clId="Web-{86C0E431-9057-461E-894A-B841437E45D2}" dt="2023-06-27T13:16:24.819" v="1597" actId="1076"/>
          <ac:picMkLst>
            <pc:docMk/>
            <pc:sldMk cId="277369185" sldId="275"/>
            <ac:picMk id="4" creationId="{4C5C4F90-6846-738C-CAD0-BB86B0D918EB}"/>
          </ac:picMkLst>
        </pc:picChg>
        <pc:picChg chg="add mod">
          <ac:chgData name="ALINA - DELIA CĂLIN" userId="S::alina.calin@ubbcluj.ro::578637bb-865c-4052-bc07-e0e8a2505ee9" providerId="AD" clId="Web-{86C0E431-9057-461E-894A-B841437E45D2}" dt="2023-06-27T13:16:26.428" v="1598" actId="1076"/>
          <ac:picMkLst>
            <pc:docMk/>
            <pc:sldMk cId="277369185" sldId="275"/>
            <ac:picMk id="6" creationId="{420F2E36-1160-EF68-895D-D2B9FE8F433A}"/>
          </ac:picMkLst>
        </pc:picChg>
      </pc:sldChg>
      <pc:sldChg chg="addSp delSp modSp add replId">
        <pc:chgData name="ALINA - DELIA CĂLIN" userId="S::alina.calin@ubbcluj.ro::578637bb-865c-4052-bc07-e0e8a2505ee9" providerId="AD" clId="Web-{86C0E431-9057-461E-894A-B841437E45D2}" dt="2023-06-27T13:05:56.625" v="1386" actId="14100"/>
        <pc:sldMkLst>
          <pc:docMk/>
          <pc:sldMk cId="298918111" sldId="276"/>
        </pc:sldMkLst>
        <pc:spChg chg="mod">
          <ac:chgData name="ALINA - DELIA CĂLIN" userId="S::alina.calin@ubbcluj.ro::578637bb-865c-4052-bc07-e0e8a2505ee9" providerId="AD" clId="Web-{86C0E431-9057-461E-894A-B841437E45D2}" dt="2023-06-27T12:54:39.257" v="1316" actId="20577"/>
          <ac:spMkLst>
            <pc:docMk/>
            <pc:sldMk cId="298918111" sldId="276"/>
            <ac:spMk id="2" creationId="{DC224206-0C1A-2FDC-79F0-99B50910E46C}"/>
          </ac:spMkLst>
        </pc:spChg>
        <pc:spChg chg="mod">
          <ac:chgData name="ALINA - DELIA CĂLIN" userId="S::alina.calin@ubbcluj.ro::578637bb-865c-4052-bc07-e0e8a2505ee9" providerId="AD" clId="Web-{86C0E431-9057-461E-894A-B841437E45D2}" dt="2023-06-27T12:55:21.837" v="1345" actId="20577"/>
          <ac:spMkLst>
            <pc:docMk/>
            <pc:sldMk cId="298918111" sldId="276"/>
            <ac:spMk id="5" creationId="{40008A81-10FC-D329-759B-B9BEF2E8D565}"/>
          </ac:spMkLst>
        </pc:spChg>
        <pc:picChg chg="del">
          <ac:chgData name="ALINA - DELIA CĂLIN" userId="S::alina.calin@ubbcluj.ro::578637bb-865c-4052-bc07-e0e8a2505ee9" providerId="AD" clId="Web-{86C0E431-9057-461E-894A-B841437E45D2}" dt="2023-06-27T13:04:48.950" v="1380"/>
          <ac:picMkLst>
            <pc:docMk/>
            <pc:sldMk cId="298918111" sldId="276"/>
            <ac:picMk id="3" creationId="{64AD1809-E4F3-561D-DAAF-D85351D7462B}"/>
          </ac:picMkLst>
        </pc:picChg>
        <pc:picChg chg="add mod">
          <ac:chgData name="ALINA - DELIA CĂLIN" userId="S::alina.calin@ubbcluj.ro::578637bb-865c-4052-bc07-e0e8a2505ee9" providerId="AD" clId="Web-{86C0E431-9057-461E-894A-B841437E45D2}" dt="2023-06-27T13:05:56.625" v="1386" actId="14100"/>
          <ac:picMkLst>
            <pc:docMk/>
            <pc:sldMk cId="298918111" sldId="276"/>
            <ac:picMk id="4" creationId="{BFF268DE-5076-3E84-CAAF-E1AD2E8ADB83}"/>
          </ac:picMkLst>
        </pc:picChg>
      </pc:sldChg>
      <pc:sldChg chg="addSp delSp modSp add ord replId">
        <pc:chgData name="ALINA - DELIA CĂLIN" userId="S::alina.calin@ubbcluj.ro::578637bb-865c-4052-bc07-e0e8a2505ee9" providerId="AD" clId="Web-{86C0E431-9057-461E-894A-B841437E45D2}" dt="2023-06-27T13:17:01.336" v="1628" actId="14100"/>
        <pc:sldMkLst>
          <pc:docMk/>
          <pc:sldMk cId="1243661922" sldId="277"/>
        </pc:sldMkLst>
        <pc:spChg chg="mod">
          <ac:chgData name="ALINA - DELIA CĂLIN" userId="S::alina.calin@ubbcluj.ro::578637bb-865c-4052-bc07-e0e8a2505ee9" providerId="AD" clId="Web-{86C0E431-9057-461E-894A-B841437E45D2}" dt="2023-06-27T12:56:06.572" v="1374" actId="14100"/>
          <ac:spMkLst>
            <pc:docMk/>
            <pc:sldMk cId="1243661922" sldId="277"/>
            <ac:spMk id="2" creationId="{DC224206-0C1A-2FDC-79F0-99B50910E46C}"/>
          </ac:spMkLst>
        </pc:spChg>
        <pc:spChg chg="mod">
          <ac:chgData name="ALINA - DELIA CĂLIN" userId="S::alina.calin@ubbcluj.ro::578637bb-865c-4052-bc07-e0e8a2505ee9" providerId="AD" clId="Web-{86C0E431-9057-461E-894A-B841437E45D2}" dt="2023-06-27T13:17:01.336" v="1628" actId="14100"/>
          <ac:spMkLst>
            <pc:docMk/>
            <pc:sldMk cId="1243661922" sldId="277"/>
            <ac:spMk id="5" creationId="{40008A81-10FC-D329-759B-B9BEF2E8D565}"/>
          </ac:spMkLst>
        </pc:spChg>
        <pc:picChg chg="del mod">
          <ac:chgData name="ALINA - DELIA CĂLIN" userId="S::alina.calin@ubbcluj.ro::578637bb-865c-4052-bc07-e0e8a2505ee9" providerId="AD" clId="Web-{86C0E431-9057-461E-894A-B841437E45D2}" dt="2023-06-27T12:56:13.573" v="1375"/>
          <ac:picMkLst>
            <pc:docMk/>
            <pc:sldMk cId="1243661922" sldId="277"/>
            <ac:picMk id="3" creationId="{64AD1809-E4F3-561D-DAAF-D85351D7462B}"/>
          </ac:picMkLst>
        </pc:picChg>
        <pc:picChg chg="add mod">
          <ac:chgData name="ALINA - DELIA CĂLIN" userId="S::alina.calin@ubbcluj.ro::578637bb-865c-4052-bc07-e0e8a2505ee9" providerId="AD" clId="Web-{86C0E431-9057-461E-894A-B841437E45D2}" dt="2023-06-27T13:04:37.184" v="1379" actId="14100"/>
          <ac:picMkLst>
            <pc:docMk/>
            <pc:sldMk cId="1243661922" sldId="277"/>
            <ac:picMk id="4" creationId="{B539A92B-6101-2FAD-EA3C-96C4C37099DA}"/>
          </ac:picMkLst>
        </pc:picChg>
      </pc:sldChg>
      <pc:sldChg chg="modSp add replId">
        <pc:chgData name="ALINA - DELIA CĂLIN" userId="S::alina.calin@ubbcluj.ro::578637bb-865c-4052-bc07-e0e8a2505ee9" providerId="AD" clId="Web-{86C0E431-9057-461E-894A-B841437E45D2}" dt="2023-06-27T13:34:31.904" v="1966" actId="1076"/>
        <pc:sldMkLst>
          <pc:docMk/>
          <pc:sldMk cId="723246119" sldId="278"/>
        </pc:sldMkLst>
        <pc:spChg chg="mod">
          <ac:chgData name="ALINA - DELIA CĂLIN" userId="S::alina.calin@ubbcluj.ro::578637bb-865c-4052-bc07-e0e8a2505ee9" providerId="AD" clId="Web-{86C0E431-9057-461E-894A-B841437E45D2}" dt="2023-06-27T13:18:09.245" v="1650" actId="20577"/>
          <ac:spMkLst>
            <pc:docMk/>
            <pc:sldMk cId="723246119" sldId="278"/>
            <ac:spMk id="2" creationId="{1F1455A0-495B-5EB0-5E80-13B4685DA0AA}"/>
          </ac:spMkLst>
        </pc:spChg>
        <pc:graphicFrameChg chg="mod modGraphic">
          <ac:chgData name="ALINA - DELIA CĂLIN" userId="S::alina.calin@ubbcluj.ro::578637bb-865c-4052-bc07-e0e8a2505ee9" providerId="AD" clId="Web-{86C0E431-9057-461E-894A-B841437E45D2}" dt="2023-06-27T13:34:31.904" v="1966" actId="1076"/>
          <ac:graphicFrameMkLst>
            <pc:docMk/>
            <pc:sldMk cId="723246119" sldId="278"/>
            <ac:graphicFrameMk id="6" creationId="{1B113A97-BE58-5620-3E31-6CC494133544}"/>
          </ac:graphicFrameMkLst>
        </pc:graphicFrameChg>
      </pc:sldChg>
      <pc:sldChg chg="addSp delSp modSp add replId">
        <pc:chgData name="ALINA - DELIA CĂLIN" userId="S::alina.calin@ubbcluj.ro::578637bb-865c-4052-bc07-e0e8a2505ee9" providerId="AD" clId="Web-{86C0E431-9057-461E-894A-B841437E45D2}" dt="2023-06-27T13:24:05.804" v="1718" actId="1076"/>
        <pc:sldMkLst>
          <pc:docMk/>
          <pc:sldMk cId="3271540749" sldId="279"/>
        </pc:sldMkLst>
        <pc:spChg chg="mod">
          <ac:chgData name="ALINA - DELIA CĂLIN" userId="S::alina.calin@ubbcluj.ro::578637bb-865c-4052-bc07-e0e8a2505ee9" providerId="AD" clId="Web-{86C0E431-9057-461E-894A-B841437E45D2}" dt="2023-06-27T13:19:37.279" v="1656" actId="20577"/>
          <ac:spMkLst>
            <pc:docMk/>
            <pc:sldMk cId="3271540749" sldId="279"/>
            <ac:spMk id="2" creationId="{DC224206-0C1A-2FDC-79F0-99B50910E46C}"/>
          </ac:spMkLst>
        </pc:spChg>
        <pc:spChg chg="mod">
          <ac:chgData name="ALINA - DELIA CĂLIN" userId="S::alina.calin@ubbcluj.ro::578637bb-865c-4052-bc07-e0e8a2505ee9" providerId="AD" clId="Web-{86C0E431-9057-461E-894A-B841437E45D2}" dt="2023-06-27T13:21:07.907" v="1679" actId="20577"/>
          <ac:spMkLst>
            <pc:docMk/>
            <pc:sldMk cId="3271540749" sldId="279"/>
            <ac:spMk id="5" creationId="{40008A81-10FC-D329-759B-B9BEF2E8D565}"/>
          </ac:spMkLst>
        </pc:spChg>
        <pc:picChg chg="add mod modCrop">
          <ac:chgData name="ALINA - DELIA CĂLIN" userId="S::alina.calin@ubbcluj.ro::578637bb-865c-4052-bc07-e0e8a2505ee9" providerId="AD" clId="Web-{86C0E431-9057-461E-894A-B841437E45D2}" dt="2023-06-27T13:23:55.788" v="1717" actId="1076"/>
          <ac:picMkLst>
            <pc:docMk/>
            <pc:sldMk cId="3271540749" sldId="279"/>
            <ac:picMk id="3" creationId="{763D5B42-8C16-08F2-3425-F2FD01C93322}"/>
          </ac:picMkLst>
        </pc:picChg>
        <pc:picChg chg="add mod modCrop">
          <ac:chgData name="ALINA - DELIA CĂLIN" userId="S::alina.calin@ubbcluj.ro::578637bb-865c-4052-bc07-e0e8a2505ee9" providerId="AD" clId="Web-{86C0E431-9057-461E-894A-B841437E45D2}" dt="2023-06-27T13:24:05.804" v="1718" actId="1076"/>
          <ac:picMkLst>
            <pc:docMk/>
            <pc:sldMk cId="3271540749" sldId="279"/>
            <ac:picMk id="4" creationId="{B866C858-37F0-16BB-9C8A-1EFD6C1E173C}"/>
          </ac:picMkLst>
        </pc:picChg>
        <pc:picChg chg="del">
          <ac:chgData name="ALINA - DELIA CĂLIN" userId="S::alina.calin@ubbcluj.ro::578637bb-865c-4052-bc07-e0e8a2505ee9" providerId="AD" clId="Web-{86C0E431-9057-461E-894A-B841437E45D2}" dt="2023-06-27T13:20:08.311" v="1672"/>
          <ac:picMkLst>
            <pc:docMk/>
            <pc:sldMk cId="3271540749" sldId="279"/>
            <ac:picMk id="6" creationId="{5C60DC34-FF2E-CD96-D386-E61F70CFF28A}"/>
          </ac:picMkLst>
        </pc:picChg>
        <pc:picChg chg="add mod">
          <ac:chgData name="ALINA - DELIA CĂLIN" userId="S::alina.calin@ubbcluj.ro::578637bb-865c-4052-bc07-e0e8a2505ee9" providerId="AD" clId="Web-{86C0E431-9057-461E-894A-B841437E45D2}" dt="2023-06-27T13:23:52.929" v="1716" actId="1076"/>
          <ac:picMkLst>
            <pc:docMk/>
            <pc:sldMk cId="3271540749" sldId="279"/>
            <ac:picMk id="7" creationId="{813A9563-5E05-64A5-DD4C-17E7343430F1}"/>
          </ac:picMkLst>
        </pc:picChg>
      </pc:sldChg>
      <pc:sldChg chg="addSp delSp modSp add replId">
        <pc:chgData name="ALINA - DELIA CĂLIN" userId="S::alina.calin@ubbcluj.ro::578637bb-865c-4052-bc07-e0e8a2505ee9" providerId="AD" clId="Web-{86C0E431-9057-461E-894A-B841437E45D2}" dt="2023-06-27T13:41:39.232" v="2064" actId="1076"/>
        <pc:sldMkLst>
          <pc:docMk/>
          <pc:sldMk cId="3400913678" sldId="280"/>
        </pc:sldMkLst>
        <pc:spChg chg="mod">
          <ac:chgData name="ALINA - DELIA CĂLIN" userId="S::alina.calin@ubbcluj.ro::578637bb-865c-4052-bc07-e0e8a2505ee9" providerId="AD" clId="Web-{86C0E431-9057-461E-894A-B841437E45D2}" dt="2023-06-27T13:37:07.597" v="2030" actId="20577"/>
          <ac:spMkLst>
            <pc:docMk/>
            <pc:sldMk cId="3400913678" sldId="280"/>
            <ac:spMk id="2" creationId="{DC224206-0C1A-2FDC-79F0-99B50910E46C}"/>
          </ac:spMkLst>
        </pc:spChg>
        <pc:spChg chg="mod">
          <ac:chgData name="ALINA - DELIA CĂLIN" userId="S::alina.calin@ubbcluj.ro::578637bb-865c-4052-bc07-e0e8a2505ee9" providerId="AD" clId="Web-{86C0E431-9057-461E-894A-B841437E45D2}" dt="2023-06-27T13:39:07.914" v="2057" actId="14100"/>
          <ac:spMkLst>
            <pc:docMk/>
            <pc:sldMk cId="3400913678" sldId="280"/>
            <ac:spMk id="5" creationId="{40008A81-10FC-D329-759B-B9BEF2E8D565}"/>
          </ac:spMkLst>
        </pc:spChg>
        <pc:picChg chg="add mod">
          <ac:chgData name="ALINA - DELIA CĂLIN" userId="S::alina.calin@ubbcluj.ro::578637bb-865c-4052-bc07-e0e8a2505ee9" providerId="AD" clId="Web-{86C0E431-9057-461E-894A-B841437E45D2}" dt="2023-06-27T13:41:39.232" v="2064" actId="1076"/>
          <ac:picMkLst>
            <pc:docMk/>
            <pc:sldMk cId="3400913678" sldId="280"/>
            <ac:picMk id="3" creationId="{A68D84D2-DFC3-6D9F-CCB9-6A407BD1DAA4}"/>
          </ac:picMkLst>
        </pc:picChg>
        <pc:picChg chg="del">
          <ac:chgData name="ALINA - DELIA CĂLIN" userId="S::alina.calin@ubbcluj.ro::578637bb-865c-4052-bc07-e0e8a2505ee9" providerId="AD" clId="Web-{86C0E431-9057-461E-894A-B841437E45D2}" dt="2023-06-27T13:39:09.680" v="2058"/>
          <ac:picMkLst>
            <pc:docMk/>
            <pc:sldMk cId="3400913678" sldId="280"/>
            <ac:picMk id="4" creationId="{BFF268DE-5076-3E84-CAAF-E1AD2E8ADB83}"/>
          </ac:picMkLst>
        </pc:picChg>
      </pc:sldChg>
    </pc:docChg>
  </pc:docChgLst>
  <pc:docChgLst>
    <pc:chgData name="ALINA - DELIA CĂLIN" userId="S::alina.calin@ubbcluj.ro::578637bb-865c-4052-bc07-e0e8a2505ee9" providerId="AD" clId="Web-{8AEB278A-7E86-40B1-9CBB-95B24A88DA57}"/>
    <pc:docChg chg="modSld">
      <pc:chgData name="ALINA - DELIA CĂLIN" userId="S::alina.calin@ubbcluj.ro::578637bb-865c-4052-bc07-e0e8a2505ee9" providerId="AD" clId="Web-{8AEB278A-7E86-40B1-9CBB-95B24A88DA57}" dt="2023-06-28T05:21:48.049" v="17"/>
      <pc:docMkLst>
        <pc:docMk/>
      </pc:docMkLst>
      <pc:sldChg chg="addSp delSp modSp">
        <pc:chgData name="ALINA - DELIA CĂLIN" userId="S::alina.calin@ubbcluj.ro::578637bb-865c-4052-bc07-e0e8a2505ee9" providerId="AD" clId="Web-{8AEB278A-7E86-40B1-9CBB-95B24A88DA57}" dt="2023-06-28T05:13:34.659" v="14" actId="14100"/>
        <pc:sldMkLst>
          <pc:docMk/>
          <pc:sldMk cId="4092625334" sldId="256"/>
        </pc:sldMkLst>
        <pc:spChg chg="mod">
          <ac:chgData name="ALINA - DELIA CĂLIN" userId="S::alina.calin@ubbcluj.ro::578637bb-865c-4052-bc07-e0e8a2505ee9" providerId="AD" clId="Web-{8AEB278A-7E86-40B1-9CBB-95B24A88DA57}" dt="2023-06-28T05:13:22.299" v="11"/>
          <ac:spMkLst>
            <pc:docMk/>
            <pc:sldMk cId="4092625334" sldId="256"/>
            <ac:spMk id="2" creationId="{751306E0-3D73-F946-4FEF-0B24B632DCD2}"/>
          </ac:spMkLst>
        </pc:spChg>
        <pc:spChg chg="mod">
          <ac:chgData name="ALINA - DELIA CĂLIN" userId="S::alina.calin@ubbcluj.ro::578637bb-865c-4052-bc07-e0e8a2505ee9" providerId="AD" clId="Web-{8AEB278A-7E86-40B1-9CBB-95B24A88DA57}" dt="2023-06-28T05:13:22.299" v="11"/>
          <ac:spMkLst>
            <pc:docMk/>
            <pc:sldMk cId="4092625334" sldId="256"/>
            <ac:spMk id="3" creationId="{94480C38-5170-49AD-E874-0DD6E39C3197}"/>
          </ac:spMkLst>
        </pc:spChg>
        <pc:spChg chg="add del">
          <ac:chgData name="ALINA - DELIA CĂLIN" userId="S::alina.calin@ubbcluj.ro::578637bb-865c-4052-bc07-e0e8a2505ee9" providerId="AD" clId="Web-{8AEB278A-7E86-40B1-9CBB-95B24A88DA57}" dt="2023-06-28T05:13:22.299" v="11"/>
          <ac:spMkLst>
            <pc:docMk/>
            <pc:sldMk cId="4092625334" sldId="256"/>
            <ac:spMk id="40" creationId="{19D32F93-50AC-4C46-A5DB-291C60DDB7BD}"/>
          </ac:spMkLst>
        </pc:spChg>
        <pc:spChg chg="add del">
          <ac:chgData name="ALINA - DELIA CĂLIN" userId="S::alina.calin@ubbcluj.ro::578637bb-865c-4052-bc07-e0e8a2505ee9" providerId="AD" clId="Web-{8AEB278A-7E86-40B1-9CBB-95B24A88DA57}" dt="2023-06-28T05:13:22.299" v="11"/>
          <ac:spMkLst>
            <pc:docMk/>
            <pc:sldMk cId="4092625334" sldId="256"/>
            <ac:spMk id="41" creationId="{827DC2C4-B485-428A-BF4A-472D2967F47F}"/>
          </ac:spMkLst>
        </pc:spChg>
        <pc:spChg chg="add del">
          <ac:chgData name="ALINA - DELIA CĂLIN" userId="S::alina.calin@ubbcluj.ro::578637bb-865c-4052-bc07-e0e8a2505ee9" providerId="AD" clId="Web-{8AEB278A-7E86-40B1-9CBB-95B24A88DA57}" dt="2023-06-28T05:13:22.299" v="11"/>
          <ac:spMkLst>
            <pc:docMk/>
            <pc:sldMk cId="4092625334" sldId="256"/>
            <ac:spMk id="42" creationId="{EE04B5EB-F158-4507-90DD-BD23620C7CC9}"/>
          </ac:spMkLst>
        </pc:spChg>
        <pc:spChg chg="add del">
          <ac:chgData name="ALINA - DELIA CĂLIN" userId="S::alina.calin@ubbcluj.ro::578637bb-865c-4052-bc07-e0e8a2505ee9" providerId="AD" clId="Web-{8AEB278A-7E86-40B1-9CBB-95B24A88DA57}" dt="2023-06-28T05:13:22.283" v="10"/>
          <ac:spMkLst>
            <pc:docMk/>
            <pc:sldMk cId="4092625334" sldId="256"/>
            <ac:spMk id="47" creationId="{D0461F72-A27E-48C5-A99A-B5EEDA7456F9}"/>
          </ac:spMkLst>
        </pc:spChg>
        <pc:spChg chg="add del">
          <ac:chgData name="ALINA - DELIA CĂLIN" userId="S::alina.calin@ubbcluj.ro::578637bb-865c-4052-bc07-e0e8a2505ee9" providerId="AD" clId="Web-{8AEB278A-7E86-40B1-9CBB-95B24A88DA57}" dt="2023-06-28T05:13:22.283" v="10"/>
          <ac:spMkLst>
            <pc:docMk/>
            <pc:sldMk cId="4092625334" sldId="256"/>
            <ac:spMk id="49" creationId="{DF382E8D-312B-4792-A211-0BDE37F6F5F7}"/>
          </ac:spMkLst>
        </pc:spChg>
        <pc:spChg chg="add del">
          <ac:chgData name="ALINA - DELIA CĂLIN" userId="S::alina.calin@ubbcluj.ro::578637bb-865c-4052-bc07-e0e8a2505ee9" providerId="AD" clId="Web-{8AEB278A-7E86-40B1-9CBB-95B24A88DA57}" dt="2023-06-28T05:13:22.283" v="10"/>
          <ac:spMkLst>
            <pc:docMk/>
            <pc:sldMk cId="4092625334" sldId="256"/>
            <ac:spMk id="51" creationId="{036F9B07-02BE-4BD5-BA9D-E91B8A456BEA}"/>
          </ac:spMkLst>
        </pc:spChg>
        <pc:spChg chg="add">
          <ac:chgData name="ALINA - DELIA CĂLIN" userId="S::alina.calin@ubbcluj.ro::578637bb-865c-4052-bc07-e0e8a2505ee9" providerId="AD" clId="Web-{8AEB278A-7E86-40B1-9CBB-95B24A88DA57}" dt="2023-06-28T05:13:22.299" v="11"/>
          <ac:spMkLst>
            <pc:docMk/>
            <pc:sldMk cId="4092625334" sldId="256"/>
            <ac:spMk id="53" creationId="{9B8B49ED-6693-497D-8823-F50F891E8DBC}"/>
          </ac:spMkLst>
        </pc:spChg>
        <pc:spChg chg="add">
          <ac:chgData name="ALINA - DELIA CĂLIN" userId="S::alina.calin@ubbcluj.ro::578637bb-865c-4052-bc07-e0e8a2505ee9" providerId="AD" clId="Web-{8AEB278A-7E86-40B1-9CBB-95B24A88DA57}" dt="2023-06-28T05:13:22.299" v="11"/>
          <ac:spMkLst>
            <pc:docMk/>
            <pc:sldMk cId="4092625334" sldId="256"/>
            <ac:spMk id="54" creationId="{8DCD3BD4-4F32-431E-A9C3-8D2DA60CD7D8}"/>
          </ac:spMkLst>
        </pc:spChg>
        <pc:spChg chg="add">
          <ac:chgData name="ALINA - DELIA CĂLIN" userId="S::alina.calin@ubbcluj.ro::578637bb-865c-4052-bc07-e0e8a2505ee9" providerId="AD" clId="Web-{8AEB278A-7E86-40B1-9CBB-95B24A88DA57}" dt="2023-06-28T05:13:22.299" v="11"/>
          <ac:spMkLst>
            <pc:docMk/>
            <pc:sldMk cId="4092625334" sldId="256"/>
            <ac:spMk id="55" creationId="{336AAC24-A98C-465E-AFEE-69D698E77330}"/>
          </ac:spMkLst>
        </pc:spChg>
        <pc:picChg chg="mod ord">
          <ac:chgData name="ALINA - DELIA CĂLIN" userId="S::alina.calin@ubbcluj.ro::578637bb-865c-4052-bc07-e0e8a2505ee9" providerId="AD" clId="Web-{8AEB278A-7E86-40B1-9CBB-95B24A88DA57}" dt="2023-06-28T05:13:34.659" v="14" actId="14100"/>
          <ac:picMkLst>
            <pc:docMk/>
            <pc:sldMk cId="4092625334" sldId="256"/>
            <ac:picMk id="4" creationId="{4510399C-3B1F-569D-9B9F-E36AE5AD4973}"/>
          </ac:picMkLst>
        </pc:picChg>
      </pc:sldChg>
      <pc:sldChg chg="modSp">
        <pc:chgData name="ALINA - DELIA CĂLIN" userId="S::alina.calin@ubbcluj.ro::578637bb-865c-4052-bc07-e0e8a2505ee9" providerId="AD" clId="Web-{8AEB278A-7E86-40B1-9CBB-95B24A88DA57}" dt="2023-06-28T05:21:48.049" v="17"/>
        <pc:sldMkLst>
          <pc:docMk/>
          <pc:sldMk cId="907987808" sldId="257"/>
        </pc:sldMkLst>
        <pc:graphicFrameChg chg="modGraphic">
          <ac:chgData name="ALINA - DELIA CĂLIN" userId="S::alina.calin@ubbcluj.ro::578637bb-865c-4052-bc07-e0e8a2505ee9" providerId="AD" clId="Web-{8AEB278A-7E86-40B1-9CBB-95B24A88DA57}" dt="2023-06-28T05:21:48.049" v="17"/>
          <ac:graphicFrameMkLst>
            <pc:docMk/>
            <pc:sldMk cId="907987808" sldId="257"/>
            <ac:graphicFrameMk id="12" creationId="{F8820C80-813E-9D90-E2D9-0C911FB34A56}"/>
          </ac:graphicFrameMkLst>
        </pc:graphicFrameChg>
      </pc:sldChg>
      <pc:sldChg chg="addSp delSp modSp">
        <pc:chgData name="ALINA - DELIA CĂLIN" userId="S::alina.calin@ubbcluj.ro::578637bb-865c-4052-bc07-e0e8a2505ee9" providerId="AD" clId="Web-{8AEB278A-7E86-40B1-9CBB-95B24A88DA57}" dt="2023-06-28T05:10:30.012" v="5"/>
        <pc:sldMkLst>
          <pc:docMk/>
          <pc:sldMk cId="2795612922" sldId="258"/>
        </pc:sldMkLst>
        <pc:spChg chg="mod">
          <ac:chgData name="ALINA - DELIA CĂLIN" userId="S::alina.calin@ubbcluj.ro::578637bb-865c-4052-bc07-e0e8a2505ee9" providerId="AD" clId="Web-{8AEB278A-7E86-40B1-9CBB-95B24A88DA57}" dt="2023-06-28T05:10:07.465" v="4"/>
          <ac:spMkLst>
            <pc:docMk/>
            <pc:sldMk cId="2795612922" sldId="258"/>
            <ac:spMk id="2" creationId="{987DEA36-FEEF-44AF-874E-F37F6BD7A3CA}"/>
          </ac:spMkLst>
        </pc:spChg>
        <pc:spChg chg="del mod">
          <ac:chgData name="ALINA - DELIA CĂLIN" userId="S::alina.calin@ubbcluj.ro::578637bb-865c-4052-bc07-e0e8a2505ee9" providerId="AD" clId="Web-{8AEB278A-7E86-40B1-9CBB-95B24A88DA57}" dt="2023-06-28T05:10:30.012" v="5"/>
          <ac:spMkLst>
            <pc:docMk/>
            <pc:sldMk cId="2795612922" sldId="258"/>
            <ac:spMk id="3" creationId="{0EB1E6A7-76CB-6465-8651-65453DF218A7}"/>
          </ac:spMkLst>
        </pc:spChg>
        <pc:spChg chg="del">
          <ac:chgData name="ALINA - DELIA CĂLIN" userId="S::alina.calin@ubbcluj.ro::578637bb-865c-4052-bc07-e0e8a2505ee9" providerId="AD" clId="Web-{8AEB278A-7E86-40B1-9CBB-95B24A88DA57}" dt="2023-06-28T05:10:07.465" v="4"/>
          <ac:spMkLst>
            <pc:docMk/>
            <pc:sldMk cId="2795612922" sldId="258"/>
            <ac:spMk id="43" creationId="{E91DC736-0EF8-4F87-9146-EBF1D2EE4D3D}"/>
          </ac:spMkLst>
        </pc:spChg>
        <pc:spChg chg="del">
          <ac:chgData name="ALINA - DELIA CĂLIN" userId="S::alina.calin@ubbcluj.ro::578637bb-865c-4052-bc07-e0e8a2505ee9" providerId="AD" clId="Web-{8AEB278A-7E86-40B1-9CBB-95B24A88DA57}" dt="2023-06-28T05:10:07.465" v="4"/>
          <ac:spMkLst>
            <pc:docMk/>
            <pc:sldMk cId="2795612922" sldId="258"/>
            <ac:spMk id="45" creationId="{097CD68E-23E3-4007-8847-CD0944C4F7BE}"/>
          </ac:spMkLst>
        </pc:spChg>
        <pc:spChg chg="del">
          <ac:chgData name="ALINA - DELIA CĂLIN" userId="S::alina.calin@ubbcluj.ro::578637bb-865c-4052-bc07-e0e8a2505ee9" providerId="AD" clId="Web-{8AEB278A-7E86-40B1-9CBB-95B24A88DA57}" dt="2023-06-28T05:10:07.465" v="4"/>
          <ac:spMkLst>
            <pc:docMk/>
            <pc:sldMk cId="2795612922" sldId="258"/>
            <ac:spMk id="47" creationId="{AF2F604E-43BE-4DC3-B983-E071523364F8}"/>
          </ac:spMkLst>
        </pc:spChg>
        <pc:spChg chg="del">
          <ac:chgData name="ALINA - DELIA CĂLIN" userId="S::alina.calin@ubbcluj.ro::578637bb-865c-4052-bc07-e0e8a2505ee9" providerId="AD" clId="Web-{8AEB278A-7E86-40B1-9CBB-95B24A88DA57}" dt="2023-06-28T05:10:07.465" v="4"/>
          <ac:spMkLst>
            <pc:docMk/>
            <pc:sldMk cId="2795612922" sldId="258"/>
            <ac:spMk id="49" creationId="{08C9B587-E65E-4B52-B37C-ABEBB6E87928}"/>
          </ac:spMkLst>
        </pc:spChg>
        <pc:spChg chg="add">
          <ac:chgData name="ALINA - DELIA CĂLIN" userId="S::alina.calin@ubbcluj.ro::578637bb-865c-4052-bc07-e0e8a2505ee9" providerId="AD" clId="Web-{8AEB278A-7E86-40B1-9CBB-95B24A88DA57}" dt="2023-06-28T05:10:07.465" v="4"/>
          <ac:spMkLst>
            <pc:docMk/>
            <pc:sldMk cId="2795612922" sldId="258"/>
            <ac:spMk id="54" creationId="{665DBBEF-238B-476B-96AB-8AAC3224ECEA}"/>
          </ac:spMkLst>
        </pc:spChg>
        <pc:spChg chg="add">
          <ac:chgData name="ALINA - DELIA CĂLIN" userId="S::alina.calin@ubbcluj.ro::578637bb-865c-4052-bc07-e0e8a2505ee9" providerId="AD" clId="Web-{8AEB278A-7E86-40B1-9CBB-95B24A88DA57}" dt="2023-06-28T05:10:07.465" v="4"/>
          <ac:spMkLst>
            <pc:docMk/>
            <pc:sldMk cId="2795612922" sldId="258"/>
            <ac:spMk id="56" creationId="{3FCFB1DE-0B7E-48CC-BA90-B2AB0889F9D6}"/>
          </ac:spMkLst>
        </pc:spChg>
        <pc:picChg chg="mod ord">
          <ac:chgData name="ALINA - DELIA CĂLIN" userId="S::alina.calin@ubbcluj.ro::578637bb-865c-4052-bc07-e0e8a2505ee9" providerId="AD" clId="Web-{8AEB278A-7E86-40B1-9CBB-95B24A88DA57}" dt="2023-06-28T05:10:07.465" v="4"/>
          <ac:picMkLst>
            <pc:docMk/>
            <pc:sldMk cId="2795612922" sldId="258"/>
            <ac:picMk id="22" creationId="{D395B737-8440-46C3-4EF3-A9590D3ECFE7}"/>
          </ac:picMkLst>
        </pc:picChg>
      </pc:sldChg>
      <pc:sldChg chg="addSp delSp modSp">
        <pc:chgData name="ALINA - DELIA CĂLIN" userId="S::alina.calin@ubbcluj.ro::578637bb-865c-4052-bc07-e0e8a2505ee9" providerId="AD" clId="Web-{8AEB278A-7E86-40B1-9CBB-95B24A88DA57}" dt="2023-06-28T05:09:27.667" v="1"/>
        <pc:sldMkLst>
          <pc:docMk/>
          <pc:sldMk cId="225299044" sldId="261"/>
        </pc:sldMkLst>
        <pc:spChg chg="mod">
          <ac:chgData name="ALINA - DELIA CĂLIN" userId="S::alina.calin@ubbcluj.ro::578637bb-865c-4052-bc07-e0e8a2505ee9" providerId="AD" clId="Web-{8AEB278A-7E86-40B1-9CBB-95B24A88DA57}" dt="2023-06-28T05:09:27.667" v="1"/>
          <ac:spMkLst>
            <pc:docMk/>
            <pc:sldMk cId="225299044" sldId="261"/>
            <ac:spMk id="2" creationId="{987DEA36-FEEF-44AF-874E-F37F6BD7A3CA}"/>
          </ac:spMkLst>
        </pc:spChg>
        <pc:spChg chg="mod">
          <ac:chgData name="ALINA - DELIA CĂLIN" userId="S::alina.calin@ubbcluj.ro::578637bb-865c-4052-bc07-e0e8a2505ee9" providerId="AD" clId="Web-{8AEB278A-7E86-40B1-9CBB-95B24A88DA57}" dt="2023-06-28T05:09:27.667" v="1"/>
          <ac:spMkLst>
            <pc:docMk/>
            <pc:sldMk cId="225299044" sldId="261"/>
            <ac:spMk id="3" creationId="{0EB1E6A7-76CB-6465-8651-65453DF218A7}"/>
          </ac:spMkLst>
        </pc:spChg>
        <pc:spChg chg="del">
          <ac:chgData name="ALINA - DELIA CĂLIN" userId="S::alina.calin@ubbcluj.ro::578637bb-865c-4052-bc07-e0e8a2505ee9" providerId="AD" clId="Web-{8AEB278A-7E86-40B1-9CBB-95B24A88DA57}" dt="2023-06-28T05:09:27.667" v="1"/>
          <ac:spMkLst>
            <pc:docMk/>
            <pc:sldMk cId="225299044" sldId="261"/>
            <ac:spMk id="36" creationId="{ECC07320-C2CA-4E29-8481-9D9E143C7788}"/>
          </ac:spMkLst>
        </pc:spChg>
        <pc:spChg chg="del">
          <ac:chgData name="ALINA - DELIA CĂLIN" userId="S::alina.calin@ubbcluj.ro::578637bb-865c-4052-bc07-e0e8a2505ee9" providerId="AD" clId="Web-{8AEB278A-7E86-40B1-9CBB-95B24A88DA57}" dt="2023-06-28T05:09:27.667" v="1"/>
          <ac:spMkLst>
            <pc:docMk/>
            <pc:sldMk cId="225299044" sldId="261"/>
            <ac:spMk id="38" creationId="{178FB36B-5BFE-42CA-BC60-1115E0D95EEC}"/>
          </ac:spMkLst>
        </pc:spChg>
        <pc:spChg chg="add">
          <ac:chgData name="ALINA - DELIA CĂLIN" userId="S::alina.calin@ubbcluj.ro::578637bb-865c-4052-bc07-e0e8a2505ee9" providerId="AD" clId="Web-{8AEB278A-7E86-40B1-9CBB-95B24A88DA57}" dt="2023-06-28T05:09:27.667" v="1"/>
          <ac:spMkLst>
            <pc:docMk/>
            <pc:sldMk cId="225299044" sldId="261"/>
            <ac:spMk id="43" creationId="{665DBBEF-238B-476B-96AB-8AAC3224ECEA}"/>
          </ac:spMkLst>
        </pc:spChg>
        <pc:spChg chg="add">
          <ac:chgData name="ALINA - DELIA CĂLIN" userId="S::alina.calin@ubbcluj.ro::578637bb-865c-4052-bc07-e0e8a2505ee9" providerId="AD" clId="Web-{8AEB278A-7E86-40B1-9CBB-95B24A88DA57}" dt="2023-06-28T05:09:27.667" v="1"/>
          <ac:spMkLst>
            <pc:docMk/>
            <pc:sldMk cId="225299044" sldId="261"/>
            <ac:spMk id="45" creationId="{3FCFB1DE-0B7E-48CC-BA90-B2AB0889F9D6}"/>
          </ac:spMkLst>
        </pc:spChg>
        <pc:picChg chg="mod ord">
          <ac:chgData name="ALINA - DELIA CĂLIN" userId="S::alina.calin@ubbcluj.ro::578637bb-865c-4052-bc07-e0e8a2505ee9" providerId="AD" clId="Web-{8AEB278A-7E86-40B1-9CBB-95B24A88DA57}" dt="2023-06-28T05:09:27.667" v="1"/>
          <ac:picMkLst>
            <pc:docMk/>
            <pc:sldMk cId="225299044" sldId="261"/>
            <ac:picMk id="4" creationId="{D33AC297-92F1-9BBB-5939-1EF0D06074F8}"/>
          </ac:picMkLst>
        </pc:picChg>
      </pc:sldChg>
      <pc:sldChg chg="addSp delSp modSp">
        <pc:chgData name="ALINA - DELIA CĂLIN" userId="S::alina.calin@ubbcluj.ro::578637bb-865c-4052-bc07-e0e8a2505ee9" providerId="AD" clId="Web-{8AEB278A-7E86-40B1-9CBB-95B24A88DA57}" dt="2023-06-28T05:09:12.682" v="0"/>
        <pc:sldMkLst>
          <pc:docMk/>
          <pc:sldMk cId="4061872958" sldId="262"/>
        </pc:sldMkLst>
        <pc:spChg chg="mod">
          <ac:chgData name="ALINA - DELIA CĂLIN" userId="S::alina.calin@ubbcluj.ro::578637bb-865c-4052-bc07-e0e8a2505ee9" providerId="AD" clId="Web-{8AEB278A-7E86-40B1-9CBB-95B24A88DA57}" dt="2023-06-28T05:09:12.682" v="0"/>
          <ac:spMkLst>
            <pc:docMk/>
            <pc:sldMk cId="4061872958" sldId="262"/>
            <ac:spMk id="2" creationId="{987DEA36-FEEF-44AF-874E-F37F6BD7A3CA}"/>
          </ac:spMkLst>
        </pc:spChg>
        <pc:spChg chg="mod">
          <ac:chgData name="ALINA - DELIA CĂLIN" userId="S::alina.calin@ubbcluj.ro::578637bb-865c-4052-bc07-e0e8a2505ee9" providerId="AD" clId="Web-{8AEB278A-7E86-40B1-9CBB-95B24A88DA57}" dt="2023-06-28T05:09:12.682" v="0"/>
          <ac:spMkLst>
            <pc:docMk/>
            <pc:sldMk cId="4061872958" sldId="262"/>
            <ac:spMk id="3" creationId="{0EB1E6A7-76CB-6465-8651-65453DF218A7}"/>
          </ac:spMkLst>
        </pc:spChg>
        <pc:spChg chg="del">
          <ac:chgData name="ALINA - DELIA CĂLIN" userId="S::alina.calin@ubbcluj.ro::578637bb-865c-4052-bc07-e0e8a2505ee9" providerId="AD" clId="Web-{8AEB278A-7E86-40B1-9CBB-95B24A88DA57}" dt="2023-06-28T05:09:12.682" v="0"/>
          <ac:spMkLst>
            <pc:docMk/>
            <pc:sldMk cId="4061872958" sldId="262"/>
            <ac:spMk id="43" creationId="{ECC07320-C2CA-4E29-8481-9D9E143C7788}"/>
          </ac:spMkLst>
        </pc:spChg>
        <pc:spChg chg="del">
          <ac:chgData name="ALINA - DELIA CĂLIN" userId="S::alina.calin@ubbcluj.ro::578637bb-865c-4052-bc07-e0e8a2505ee9" providerId="AD" clId="Web-{8AEB278A-7E86-40B1-9CBB-95B24A88DA57}" dt="2023-06-28T05:09:12.682" v="0"/>
          <ac:spMkLst>
            <pc:docMk/>
            <pc:sldMk cId="4061872958" sldId="262"/>
            <ac:spMk id="45" creationId="{178FB36B-5BFE-42CA-BC60-1115E0D95EEC}"/>
          </ac:spMkLst>
        </pc:spChg>
        <pc:spChg chg="add">
          <ac:chgData name="ALINA - DELIA CĂLIN" userId="S::alina.calin@ubbcluj.ro::578637bb-865c-4052-bc07-e0e8a2505ee9" providerId="AD" clId="Web-{8AEB278A-7E86-40B1-9CBB-95B24A88DA57}" dt="2023-06-28T05:09:12.682" v="0"/>
          <ac:spMkLst>
            <pc:docMk/>
            <pc:sldMk cId="4061872958" sldId="262"/>
            <ac:spMk id="50" creationId="{665DBBEF-238B-476B-96AB-8AAC3224ECEA}"/>
          </ac:spMkLst>
        </pc:spChg>
        <pc:spChg chg="add">
          <ac:chgData name="ALINA - DELIA CĂLIN" userId="S::alina.calin@ubbcluj.ro::578637bb-865c-4052-bc07-e0e8a2505ee9" providerId="AD" clId="Web-{8AEB278A-7E86-40B1-9CBB-95B24A88DA57}" dt="2023-06-28T05:09:12.682" v="0"/>
          <ac:spMkLst>
            <pc:docMk/>
            <pc:sldMk cId="4061872958" sldId="262"/>
            <ac:spMk id="52" creationId="{3FCFB1DE-0B7E-48CC-BA90-B2AB0889F9D6}"/>
          </ac:spMkLst>
        </pc:spChg>
        <pc:picChg chg="mod ord">
          <ac:chgData name="ALINA - DELIA CĂLIN" userId="S::alina.calin@ubbcluj.ro::578637bb-865c-4052-bc07-e0e8a2505ee9" providerId="AD" clId="Web-{8AEB278A-7E86-40B1-9CBB-95B24A88DA57}" dt="2023-06-28T05:09:12.682" v="0"/>
          <ac:picMkLst>
            <pc:docMk/>
            <pc:sldMk cId="4061872958" sldId="262"/>
            <ac:picMk id="4" creationId="{5D242EE8-9D59-5F9E-E28B-612BFCFB5C2D}"/>
          </ac:picMkLst>
        </pc:picChg>
      </pc:sldChg>
      <pc:sldChg chg="addSp delSp modSp">
        <pc:chgData name="ALINA - DELIA CĂLIN" userId="S::alina.calin@ubbcluj.ro::578637bb-865c-4052-bc07-e0e8a2505ee9" providerId="AD" clId="Web-{8AEB278A-7E86-40B1-9CBB-95B24A88DA57}" dt="2023-06-28T05:09:48.089" v="2"/>
        <pc:sldMkLst>
          <pc:docMk/>
          <pc:sldMk cId="1152877984" sldId="269"/>
        </pc:sldMkLst>
        <pc:spChg chg="mod">
          <ac:chgData name="ALINA - DELIA CĂLIN" userId="S::alina.calin@ubbcluj.ro::578637bb-865c-4052-bc07-e0e8a2505ee9" providerId="AD" clId="Web-{8AEB278A-7E86-40B1-9CBB-95B24A88DA57}" dt="2023-06-28T05:09:48.089" v="2"/>
          <ac:spMkLst>
            <pc:docMk/>
            <pc:sldMk cId="1152877984" sldId="269"/>
            <ac:spMk id="2" creationId="{987DEA36-FEEF-44AF-874E-F37F6BD7A3CA}"/>
          </ac:spMkLst>
        </pc:spChg>
        <pc:spChg chg="mod">
          <ac:chgData name="ALINA - DELIA CĂLIN" userId="S::alina.calin@ubbcluj.ro::578637bb-865c-4052-bc07-e0e8a2505ee9" providerId="AD" clId="Web-{8AEB278A-7E86-40B1-9CBB-95B24A88DA57}" dt="2023-06-28T05:09:48.089" v="2"/>
          <ac:spMkLst>
            <pc:docMk/>
            <pc:sldMk cId="1152877984" sldId="269"/>
            <ac:spMk id="3" creationId="{0EB1E6A7-76CB-6465-8651-65453DF218A7}"/>
          </ac:spMkLst>
        </pc:spChg>
        <pc:spChg chg="del">
          <ac:chgData name="ALINA - DELIA CĂLIN" userId="S::alina.calin@ubbcluj.ro::578637bb-865c-4052-bc07-e0e8a2505ee9" providerId="AD" clId="Web-{8AEB278A-7E86-40B1-9CBB-95B24A88DA57}" dt="2023-06-28T05:09:48.089" v="2"/>
          <ac:spMkLst>
            <pc:docMk/>
            <pc:sldMk cId="1152877984" sldId="269"/>
            <ac:spMk id="43" creationId="{ECC07320-C2CA-4E29-8481-9D9E143C7788}"/>
          </ac:spMkLst>
        </pc:spChg>
        <pc:spChg chg="del">
          <ac:chgData name="ALINA - DELIA CĂLIN" userId="S::alina.calin@ubbcluj.ro::578637bb-865c-4052-bc07-e0e8a2505ee9" providerId="AD" clId="Web-{8AEB278A-7E86-40B1-9CBB-95B24A88DA57}" dt="2023-06-28T05:09:48.089" v="2"/>
          <ac:spMkLst>
            <pc:docMk/>
            <pc:sldMk cId="1152877984" sldId="269"/>
            <ac:spMk id="45" creationId="{178FB36B-5BFE-42CA-BC60-1115E0D95EEC}"/>
          </ac:spMkLst>
        </pc:spChg>
        <pc:spChg chg="add">
          <ac:chgData name="ALINA - DELIA CĂLIN" userId="S::alina.calin@ubbcluj.ro::578637bb-865c-4052-bc07-e0e8a2505ee9" providerId="AD" clId="Web-{8AEB278A-7E86-40B1-9CBB-95B24A88DA57}" dt="2023-06-28T05:09:48.089" v="2"/>
          <ac:spMkLst>
            <pc:docMk/>
            <pc:sldMk cId="1152877984" sldId="269"/>
            <ac:spMk id="47" creationId="{665DBBEF-238B-476B-96AB-8AAC3224ECEA}"/>
          </ac:spMkLst>
        </pc:spChg>
        <pc:spChg chg="add">
          <ac:chgData name="ALINA - DELIA CĂLIN" userId="S::alina.calin@ubbcluj.ro::578637bb-865c-4052-bc07-e0e8a2505ee9" providerId="AD" clId="Web-{8AEB278A-7E86-40B1-9CBB-95B24A88DA57}" dt="2023-06-28T05:09:48.089" v="2"/>
          <ac:spMkLst>
            <pc:docMk/>
            <pc:sldMk cId="1152877984" sldId="269"/>
            <ac:spMk id="48" creationId="{3FCFB1DE-0B7E-48CC-BA90-B2AB0889F9D6}"/>
          </ac:spMkLst>
        </pc:spChg>
        <pc:picChg chg="mod ord">
          <ac:chgData name="ALINA - DELIA CĂLIN" userId="S::alina.calin@ubbcluj.ro::578637bb-865c-4052-bc07-e0e8a2505ee9" providerId="AD" clId="Web-{8AEB278A-7E86-40B1-9CBB-95B24A88DA57}" dt="2023-06-28T05:09:48.089" v="2"/>
          <ac:picMkLst>
            <pc:docMk/>
            <pc:sldMk cId="1152877984" sldId="269"/>
            <ac:picMk id="4" creationId="{5D242EE8-9D59-5F9E-E28B-612BFCFB5C2D}"/>
          </ac:picMkLst>
        </pc:picChg>
      </pc:sldChg>
      <pc:sldChg chg="addSp delSp modSp">
        <pc:chgData name="ALINA - DELIA CĂLIN" userId="S::alina.calin@ubbcluj.ro::578637bb-865c-4052-bc07-e0e8a2505ee9" providerId="AD" clId="Web-{8AEB278A-7E86-40B1-9CBB-95B24A88DA57}" dt="2023-06-28T05:09:56.246" v="3"/>
        <pc:sldMkLst>
          <pc:docMk/>
          <pc:sldMk cId="2992002864" sldId="270"/>
        </pc:sldMkLst>
        <pc:spChg chg="mod">
          <ac:chgData name="ALINA - DELIA CĂLIN" userId="S::alina.calin@ubbcluj.ro::578637bb-865c-4052-bc07-e0e8a2505ee9" providerId="AD" clId="Web-{8AEB278A-7E86-40B1-9CBB-95B24A88DA57}" dt="2023-06-28T05:09:56.246" v="3"/>
          <ac:spMkLst>
            <pc:docMk/>
            <pc:sldMk cId="2992002864" sldId="270"/>
            <ac:spMk id="2" creationId="{987DEA36-FEEF-44AF-874E-F37F6BD7A3CA}"/>
          </ac:spMkLst>
        </pc:spChg>
        <pc:spChg chg="mod">
          <ac:chgData name="ALINA - DELIA CĂLIN" userId="S::alina.calin@ubbcluj.ro::578637bb-865c-4052-bc07-e0e8a2505ee9" providerId="AD" clId="Web-{8AEB278A-7E86-40B1-9CBB-95B24A88DA57}" dt="2023-06-28T05:09:56.246" v="3"/>
          <ac:spMkLst>
            <pc:docMk/>
            <pc:sldMk cId="2992002864" sldId="270"/>
            <ac:spMk id="3" creationId="{0EB1E6A7-76CB-6465-8651-65453DF218A7}"/>
          </ac:spMkLst>
        </pc:spChg>
        <pc:spChg chg="del">
          <ac:chgData name="ALINA - DELIA CĂLIN" userId="S::alina.calin@ubbcluj.ro::578637bb-865c-4052-bc07-e0e8a2505ee9" providerId="AD" clId="Web-{8AEB278A-7E86-40B1-9CBB-95B24A88DA57}" dt="2023-06-28T05:09:56.246" v="3"/>
          <ac:spMkLst>
            <pc:docMk/>
            <pc:sldMk cId="2992002864" sldId="270"/>
            <ac:spMk id="50" creationId="{E91DC736-0EF8-4F87-9146-EBF1D2EE4D3D}"/>
          </ac:spMkLst>
        </pc:spChg>
        <pc:spChg chg="del">
          <ac:chgData name="ALINA - DELIA CĂLIN" userId="S::alina.calin@ubbcluj.ro::578637bb-865c-4052-bc07-e0e8a2505ee9" providerId="AD" clId="Web-{8AEB278A-7E86-40B1-9CBB-95B24A88DA57}" dt="2023-06-28T05:09:56.246" v="3"/>
          <ac:spMkLst>
            <pc:docMk/>
            <pc:sldMk cId="2992002864" sldId="270"/>
            <ac:spMk id="52" creationId="{097CD68E-23E3-4007-8847-CD0944C4F7BE}"/>
          </ac:spMkLst>
        </pc:spChg>
        <pc:spChg chg="del">
          <ac:chgData name="ALINA - DELIA CĂLIN" userId="S::alina.calin@ubbcluj.ro::578637bb-865c-4052-bc07-e0e8a2505ee9" providerId="AD" clId="Web-{8AEB278A-7E86-40B1-9CBB-95B24A88DA57}" dt="2023-06-28T05:09:56.246" v="3"/>
          <ac:spMkLst>
            <pc:docMk/>
            <pc:sldMk cId="2992002864" sldId="270"/>
            <ac:spMk id="54" creationId="{AF2F604E-43BE-4DC3-B983-E071523364F8}"/>
          </ac:spMkLst>
        </pc:spChg>
        <pc:spChg chg="del">
          <ac:chgData name="ALINA - DELIA CĂLIN" userId="S::alina.calin@ubbcluj.ro::578637bb-865c-4052-bc07-e0e8a2505ee9" providerId="AD" clId="Web-{8AEB278A-7E86-40B1-9CBB-95B24A88DA57}" dt="2023-06-28T05:09:56.246" v="3"/>
          <ac:spMkLst>
            <pc:docMk/>
            <pc:sldMk cId="2992002864" sldId="270"/>
            <ac:spMk id="56" creationId="{08C9B587-E65E-4B52-B37C-ABEBB6E87928}"/>
          </ac:spMkLst>
        </pc:spChg>
        <pc:spChg chg="add">
          <ac:chgData name="ALINA - DELIA CĂLIN" userId="S::alina.calin@ubbcluj.ro::578637bb-865c-4052-bc07-e0e8a2505ee9" providerId="AD" clId="Web-{8AEB278A-7E86-40B1-9CBB-95B24A88DA57}" dt="2023-06-28T05:09:56.246" v="3"/>
          <ac:spMkLst>
            <pc:docMk/>
            <pc:sldMk cId="2992002864" sldId="270"/>
            <ac:spMk id="61" creationId="{665DBBEF-238B-476B-96AB-8AAC3224ECEA}"/>
          </ac:spMkLst>
        </pc:spChg>
        <pc:spChg chg="add">
          <ac:chgData name="ALINA - DELIA CĂLIN" userId="S::alina.calin@ubbcluj.ro::578637bb-865c-4052-bc07-e0e8a2505ee9" providerId="AD" clId="Web-{8AEB278A-7E86-40B1-9CBB-95B24A88DA57}" dt="2023-06-28T05:09:56.246" v="3"/>
          <ac:spMkLst>
            <pc:docMk/>
            <pc:sldMk cId="2992002864" sldId="270"/>
            <ac:spMk id="63" creationId="{3FCFB1DE-0B7E-48CC-BA90-B2AB0889F9D6}"/>
          </ac:spMkLst>
        </pc:spChg>
        <pc:picChg chg="mod ord">
          <ac:chgData name="ALINA - DELIA CĂLIN" userId="S::alina.calin@ubbcluj.ro::578637bb-865c-4052-bc07-e0e8a2505ee9" providerId="AD" clId="Web-{8AEB278A-7E86-40B1-9CBB-95B24A88DA57}" dt="2023-06-28T05:09:56.246" v="3"/>
          <ac:picMkLst>
            <pc:docMk/>
            <pc:sldMk cId="2992002864" sldId="270"/>
            <ac:picMk id="4" creationId="{5D242EE8-9D59-5F9E-E28B-612BFCFB5C2D}"/>
          </ac:picMkLst>
        </pc:picChg>
      </pc:sldChg>
      <pc:sldChg chg="addSp modSp mod setBg">
        <pc:chgData name="ALINA - DELIA CĂLIN" userId="S::alina.calin@ubbcluj.ro::578637bb-865c-4052-bc07-e0e8a2505ee9" providerId="AD" clId="Web-{8AEB278A-7E86-40B1-9CBB-95B24A88DA57}" dt="2023-06-28T05:11:44.296" v="8"/>
        <pc:sldMkLst>
          <pc:docMk/>
          <pc:sldMk cId="443448080" sldId="284"/>
        </pc:sldMkLst>
        <pc:spChg chg="mod">
          <ac:chgData name="ALINA - DELIA CĂLIN" userId="S::alina.calin@ubbcluj.ro::578637bb-865c-4052-bc07-e0e8a2505ee9" providerId="AD" clId="Web-{8AEB278A-7E86-40B1-9CBB-95B24A88DA57}" dt="2023-06-28T05:11:44.296" v="8"/>
          <ac:spMkLst>
            <pc:docMk/>
            <pc:sldMk cId="443448080" sldId="284"/>
            <ac:spMk id="2" creationId="{29F6F622-E531-217D-492C-B93A2B55C1C6}"/>
          </ac:spMkLst>
        </pc:spChg>
        <pc:spChg chg="mod">
          <ac:chgData name="ALINA - DELIA CĂLIN" userId="S::alina.calin@ubbcluj.ro::578637bb-865c-4052-bc07-e0e8a2505ee9" providerId="AD" clId="Web-{8AEB278A-7E86-40B1-9CBB-95B24A88DA57}" dt="2023-06-28T05:11:44.296" v="8"/>
          <ac:spMkLst>
            <pc:docMk/>
            <pc:sldMk cId="443448080" sldId="284"/>
            <ac:spMk id="3" creationId="{B0AE9103-B9D4-BE3C-B648-7F014DEE608E}"/>
          </ac:spMkLst>
        </pc:spChg>
        <pc:spChg chg="add">
          <ac:chgData name="ALINA - DELIA CĂLIN" userId="S::alina.calin@ubbcluj.ro::578637bb-865c-4052-bc07-e0e8a2505ee9" providerId="AD" clId="Web-{8AEB278A-7E86-40B1-9CBB-95B24A88DA57}" dt="2023-06-28T05:11:44.296" v="8"/>
          <ac:spMkLst>
            <pc:docMk/>
            <pc:sldMk cId="443448080" sldId="284"/>
            <ac:spMk id="8" creationId="{DEE2AD96-B495-4E06-9291-B71706F728CB}"/>
          </ac:spMkLst>
        </pc:spChg>
        <pc:spChg chg="add">
          <ac:chgData name="ALINA - DELIA CĂLIN" userId="S::alina.calin@ubbcluj.ro::578637bb-865c-4052-bc07-e0e8a2505ee9" providerId="AD" clId="Web-{8AEB278A-7E86-40B1-9CBB-95B24A88DA57}" dt="2023-06-28T05:11:44.296" v="8"/>
          <ac:spMkLst>
            <pc:docMk/>
            <pc:sldMk cId="443448080" sldId="284"/>
            <ac:spMk id="10" creationId="{53CF6D67-C5A8-4ADD-9E8E-1E38CA1D3166}"/>
          </ac:spMkLst>
        </pc:spChg>
        <pc:spChg chg="add">
          <ac:chgData name="ALINA - DELIA CĂLIN" userId="S::alina.calin@ubbcluj.ro::578637bb-865c-4052-bc07-e0e8a2505ee9" providerId="AD" clId="Web-{8AEB278A-7E86-40B1-9CBB-95B24A88DA57}" dt="2023-06-28T05:11:44.296" v="8"/>
          <ac:spMkLst>
            <pc:docMk/>
            <pc:sldMk cId="443448080" sldId="284"/>
            <ac:spMk id="12" creationId="{86909FA0-B515-4681-B7A8-FA281D133B94}"/>
          </ac:spMkLst>
        </pc:spChg>
        <pc:spChg chg="add">
          <ac:chgData name="ALINA - DELIA CĂLIN" userId="S::alina.calin@ubbcluj.ro::578637bb-865c-4052-bc07-e0e8a2505ee9" providerId="AD" clId="Web-{8AEB278A-7E86-40B1-9CBB-95B24A88DA57}" dt="2023-06-28T05:11:44.296" v="8"/>
          <ac:spMkLst>
            <pc:docMk/>
            <pc:sldMk cId="443448080" sldId="284"/>
            <ac:spMk id="14" creationId="{21C9FE86-FCC3-4A31-AA1C-C882262B7FE7}"/>
          </ac:spMkLst>
        </pc:spChg>
        <pc:spChg chg="add">
          <ac:chgData name="ALINA - DELIA CĂLIN" userId="S::alina.calin@ubbcluj.ro::578637bb-865c-4052-bc07-e0e8a2505ee9" providerId="AD" clId="Web-{8AEB278A-7E86-40B1-9CBB-95B24A88DA57}" dt="2023-06-28T05:11:44.296" v="8"/>
          <ac:spMkLst>
            <pc:docMk/>
            <pc:sldMk cId="443448080" sldId="284"/>
            <ac:spMk id="16" creationId="{7D96243B-ECED-4B71-8E06-AE9A285EAD20}"/>
          </ac:spMkLst>
        </pc:spChg>
        <pc:spChg chg="add">
          <ac:chgData name="ALINA - DELIA CĂLIN" userId="S::alina.calin@ubbcluj.ro::578637bb-865c-4052-bc07-e0e8a2505ee9" providerId="AD" clId="Web-{8AEB278A-7E86-40B1-9CBB-95B24A88DA57}" dt="2023-06-28T05:11:44.296" v="8"/>
          <ac:spMkLst>
            <pc:docMk/>
            <pc:sldMk cId="443448080" sldId="284"/>
            <ac:spMk id="18" creationId="{A09989E4-EFDC-4A90-A633-E0525FB4139E}"/>
          </ac:spMkLst>
        </pc:spChg>
      </pc:sldChg>
    </pc:docChg>
  </pc:docChgLst>
  <pc:docChgLst>
    <pc:chgData name="ALINA - DELIA CĂLIN" userId="S::alina.calin@ubbcluj.ro::578637bb-865c-4052-bc07-e0e8a2505ee9" providerId="AD" clId="Web-{B33DBE5A-0E65-450F-A4A5-2831B9ABF64F}"/>
    <pc:docChg chg="addSld modSld">
      <pc:chgData name="ALINA - DELIA CĂLIN" userId="S::alina.calin@ubbcluj.ro::578637bb-865c-4052-bc07-e0e8a2505ee9" providerId="AD" clId="Web-{B33DBE5A-0E65-450F-A4A5-2831B9ABF64F}" dt="2023-06-27T19:35:19.061" v="56" actId="20577"/>
      <pc:docMkLst>
        <pc:docMk/>
      </pc:docMkLst>
      <pc:sldChg chg="modSp">
        <pc:chgData name="ALINA - DELIA CĂLIN" userId="S::alina.calin@ubbcluj.ro::578637bb-865c-4052-bc07-e0e8a2505ee9" providerId="AD" clId="Web-{B33DBE5A-0E65-450F-A4A5-2831B9ABF64F}" dt="2023-06-27T19:33:55.918" v="45" actId="20577"/>
        <pc:sldMkLst>
          <pc:docMk/>
          <pc:sldMk cId="1459195533" sldId="272"/>
        </pc:sldMkLst>
        <pc:graphicFrameChg chg="modGraphic">
          <ac:chgData name="ALINA - DELIA CĂLIN" userId="S::alina.calin@ubbcluj.ro::578637bb-865c-4052-bc07-e0e8a2505ee9" providerId="AD" clId="Web-{B33DBE5A-0E65-450F-A4A5-2831B9ABF64F}" dt="2023-06-27T19:33:55.918" v="45" actId="20577"/>
          <ac:graphicFrameMkLst>
            <pc:docMk/>
            <pc:sldMk cId="1459195533" sldId="272"/>
            <ac:graphicFrameMk id="19" creationId="{950FAEB6-95DF-F5A3-694A-C26D82FE1896}"/>
          </ac:graphicFrameMkLst>
        </pc:graphicFrameChg>
      </pc:sldChg>
      <pc:sldChg chg="modSp new">
        <pc:chgData name="ALINA - DELIA CĂLIN" userId="S::alina.calin@ubbcluj.ro::578637bb-865c-4052-bc07-e0e8a2505ee9" providerId="AD" clId="Web-{B33DBE5A-0E65-450F-A4A5-2831B9ABF64F}" dt="2023-06-27T19:35:19.061" v="56" actId="20577"/>
        <pc:sldMkLst>
          <pc:docMk/>
          <pc:sldMk cId="443448080" sldId="284"/>
        </pc:sldMkLst>
        <pc:spChg chg="mod">
          <ac:chgData name="ALINA - DELIA CĂLIN" userId="S::alina.calin@ubbcluj.ro::578637bb-865c-4052-bc07-e0e8a2505ee9" providerId="AD" clId="Web-{B33DBE5A-0E65-450F-A4A5-2831B9ABF64F}" dt="2023-06-27T19:13:04.192" v="12" actId="20577"/>
          <ac:spMkLst>
            <pc:docMk/>
            <pc:sldMk cId="443448080" sldId="284"/>
            <ac:spMk id="2" creationId="{29F6F622-E531-217D-492C-B93A2B55C1C6}"/>
          </ac:spMkLst>
        </pc:spChg>
        <pc:spChg chg="mod">
          <ac:chgData name="ALINA - DELIA CĂLIN" userId="S::alina.calin@ubbcluj.ro::578637bb-865c-4052-bc07-e0e8a2505ee9" providerId="AD" clId="Web-{B33DBE5A-0E65-450F-A4A5-2831B9ABF64F}" dt="2023-06-27T19:35:19.061" v="56" actId="20577"/>
          <ac:spMkLst>
            <pc:docMk/>
            <pc:sldMk cId="443448080" sldId="284"/>
            <ac:spMk id="3" creationId="{B0AE9103-B9D4-BE3C-B648-7F014DEE608E}"/>
          </ac:spMkLst>
        </pc:spChg>
      </pc:sldChg>
    </pc:docChg>
  </pc:docChgLst>
  <pc:docChgLst>
    <pc:chgData name="ALINA - DELIA CĂLIN" userId="S::alina.calin@ubbcluj.ro::578637bb-865c-4052-bc07-e0e8a2505ee9" providerId="AD" clId="Web-{5FDBF76F-C8E8-471C-B39F-437BD596C886}"/>
    <pc:docChg chg="addSld modSld">
      <pc:chgData name="ALINA - DELIA CĂLIN" userId="S::alina.calin@ubbcluj.ro::578637bb-865c-4052-bc07-e0e8a2505ee9" providerId="AD" clId="Web-{5FDBF76F-C8E8-471C-B39F-437BD596C886}" dt="2023-06-27T10:59:14.860" v="182"/>
      <pc:docMkLst>
        <pc:docMk/>
      </pc:docMkLst>
      <pc:sldChg chg="addSp delSp modSp new mod setBg">
        <pc:chgData name="ALINA - DELIA CĂLIN" userId="S::alina.calin@ubbcluj.ro::578637bb-865c-4052-bc07-e0e8a2505ee9" providerId="AD" clId="Web-{5FDBF76F-C8E8-471C-B39F-437BD596C886}" dt="2023-06-27T10:15:51.153" v="24"/>
        <pc:sldMkLst>
          <pc:docMk/>
          <pc:sldMk cId="4092625334" sldId="256"/>
        </pc:sldMkLst>
        <pc:spChg chg="mod">
          <ac:chgData name="ALINA - DELIA CĂLIN" userId="S::alina.calin@ubbcluj.ro::578637bb-865c-4052-bc07-e0e8a2505ee9" providerId="AD" clId="Web-{5FDBF76F-C8E8-471C-B39F-437BD596C886}" dt="2023-06-27T10:15:51.153" v="24"/>
          <ac:spMkLst>
            <pc:docMk/>
            <pc:sldMk cId="4092625334" sldId="256"/>
            <ac:spMk id="2" creationId="{751306E0-3D73-F946-4FEF-0B24B632DCD2}"/>
          </ac:spMkLst>
        </pc:spChg>
        <pc:spChg chg="mod">
          <ac:chgData name="ALINA - DELIA CĂLIN" userId="S::alina.calin@ubbcluj.ro::578637bb-865c-4052-bc07-e0e8a2505ee9" providerId="AD" clId="Web-{5FDBF76F-C8E8-471C-B39F-437BD596C886}" dt="2023-06-27T10:15:51.153" v="24"/>
          <ac:spMkLst>
            <pc:docMk/>
            <pc:sldMk cId="4092625334" sldId="256"/>
            <ac:spMk id="3" creationId="{94480C38-5170-49AD-E874-0DD6E39C3197}"/>
          </ac:spMkLst>
        </pc:spChg>
        <pc:spChg chg="add del">
          <ac:chgData name="ALINA - DELIA CĂLIN" userId="S::alina.calin@ubbcluj.ro::578637bb-865c-4052-bc07-e0e8a2505ee9" providerId="AD" clId="Web-{5FDBF76F-C8E8-471C-B39F-437BD596C886}" dt="2023-06-27T10:14:59.869" v="9"/>
          <ac:spMkLst>
            <pc:docMk/>
            <pc:sldMk cId="4092625334" sldId="256"/>
            <ac:spMk id="9" creationId="{19D32F93-50AC-4C46-A5DB-291C60DDB7BD}"/>
          </ac:spMkLst>
        </pc:spChg>
        <pc:spChg chg="add del">
          <ac:chgData name="ALINA - DELIA CĂLIN" userId="S::alina.calin@ubbcluj.ro::578637bb-865c-4052-bc07-e0e8a2505ee9" providerId="AD" clId="Web-{5FDBF76F-C8E8-471C-B39F-437BD596C886}" dt="2023-06-27T10:14:59.869" v="9"/>
          <ac:spMkLst>
            <pc:docMk/>
            <pc:sldMk cId="4092625334" sldId="256"/>
            <ac:spMk id="11" creationId="{827DC2C4-B485-428A-BF4A-472D2967F47F}"/>
          </ac:spMkLst>
        </pc:spChg>
        <pc:spChg chg="add del">
          <ac:chgData name="ALINA - DELIA CĂLIN" userId="S::alina.calin@ubbcluj.ro::578637bb-865c-4052-bc07-e0e8a2505ee9" providerId="AD" clId="Web-{5FDBF76F-C8E8-471C-B39F-437BD596C886}" dt="2023-06-27T10:14:59.869" v="9"/>
          <ac:spMkLst>
            <pc:docMk/>
            <pc:sldMk cId="4092625334" sldId="256"/>
            <ac:spMk id="13" creationId="{EE04B5EB-F158-4507-90DD-BD23620C7CC9}"/>
          </ac:spMkLst>
        </pc:spChg>
        <pc:spChg chg="add del">
          <ac:chgData name="ALINA - DELIA CĂLIN" userId="S::alina.calin@ubbcluj.ro::578637bb-865c-4052-bc07-e0e8a2505ee9" providerId="AD" clId="Web-{5FDBF76F-C8E8-471C-B39F-437BD596C886}" dt="2023-06-27T10:15:13.448" v="13"/>
          <ac:spMkLst>
            <pc:docMk/>
            <pc:sldMk cId="4092625334" sldId="256"/>
            <ac:spMk id="18" creationId="{19D32F93-50AC-4C46-A5DB-291C60DDB7BD}"/>
          </ac:spMkLst>
        </pc:spChg>
        <pc:spChg chg="add del">
          <ac:chgData name="ALINA - DELIA CĂLIN" userId="S::alina.calin@ubbcluj.ro::578637bb-865c-4052-bc07-e0e8a2505ee9" providerId="AD" clId="Web-{5FDBF76F-C8E8-471C-B39F-437BD596C886}" dt="2023-06-27T10:15:13.448" v="13"/>
          <ac:spMkLst>
            <pc:docMk/>
            <pc:sldMk cId="4092625334" sldId="256"/>
            <ac:spMk id="19" creationId="{827DC2C4-B485-428A-BF4A-472D2967F47F}"/>
          </ac:spMkLst>
        </pc:spChg>
        <pc:spChg chg="add del">
          <ac:chgData name="ALINA - DELIA CĂLIN" userId="S::alina.calin@ubbcluj.ro::578637bb-865c-4052-bc07-e0e8a2505ee9" providerId="AD" clId="Web-{5FDBF76F-C8E8-471C-B39F-437BD596C886}" dt="2023-06-27T10:15:13.448" v="13"/>
          <ac:spMkLst>
            <pc:docMk/>
            <pc:sldMk cId="4092625334" sldId="256"/>
            <ac:spMk id="20" creationId="{EE04B5EB-F158-4507-90DD-BD23620C7CC9}"/>
          </ac:spMkLst>
        </pc:spChg>
        <pc:spChg chg="add del">
          <ac:chgData name="ALINA - DELIA CĂLIN" userId="S::alina.calin@ubbcluj.ro::578637bb-865c-4052-bc07-e0e8a2505ee9" providerId="AD" clId="Web-{5FDBF76F-C8E8-471C-B39F-437BD596C886}" dt="2023-06-27T10:15:19.073" v="15"/>
          <ac:spMkLst>
            <pc:docMk/>
            <pc:sldMk cId="4092625334" sldId="256"/>
            <ac:spMk id="22" creationId="{D0461F72-A27E-48C5-A99A-B5EEDA7456F9}"/>
          </ac:spMkLst>
        </pc:spChg>
        <pc:spChg chg="add del">
          <ac:chgData name="ALINA - DELIA CĂLIN" userId="S::alina.calin@ubbcluj.ro::578637bb-865c-4052-bc07-e0e8a2505ee9" providerId="AD" clId="Web-{5FDBF76F-C8E8-471C-B39F-437BD596C886}" dt="2023-06-27T10:15:19.073" v="15"/>
          <ac:spMkLst>
            <pc:docMk/>
            <pc:sldMk cId="4092625334" sldId="256"/>
            <ac:spMk id="23" creationId="{DF382E8D-312B-4792-A211-0BDE37F6F5F7}"/>
          </ac:spMkLst>
        </pc:spChg>
        <pc:spChg chg="add del">
          <ac:chgData name="ALINA - DELIA CĂLIN" userId="S::alina.calin@ubbcluj.ro::578637bb-865c-4052-bc07-e0e8a2505ee9" providerId="AD" clId="Web-{5FDBF76F-C8E8-471C-B39F-437BD596C886}" dt="2023-06-27T10:15:19.073" v="15"/>
          <ac:spMkLst>
            <pc:docMk/>
            <pc:sldMk cId="4092625334" sldId="256"/>
            <ac:spMk id="24" creationId="{036F9B07-02BE-4BD5-BA9D-E91B8A456BEA}"/>
          </ac:spMkLst>
        </pc:spChg>
        <pc:spChg chg="add del">
          <ac:chgData name="ALINA - DELIA CĂLIN" userId="S::alina.calin@ubbcluj.ro::578637bb-865c-4052-bc07-e0e8a2505ee9" providerId="AD" clId="Web-{5FDBF76F-C8E8-471C-B39F-437BD596C886}" dt="2023-06-27T10:15:21.401" v="17"/>
          <ac:spMkLst>
            <pc:docMk/>
            <pc:sldMk cId="4092625334" sldId="256"/>
            <ac:spMk id="26" creationId="{19D32F93-50AC-4C46-A5DB-291C60DDB7BD}"/>
          </ac:spMkLst>
        </pc:spChg>
        <pc:spChg chg="add del">
          <ac:chgData name="ALINA - DELIA CĂLIN" userId="S::alina.calin@ubbcluj.ro::578637bb-865c-4052-bc07-e0e8a2505ee9" providerId="AD" clId="Web-{5FDBF76F-C8E8-471C-B39F-437BD596C886}" dt="2023-06-27T10:15:21.401" v="17"/>
          <ac:spMkLst>
            <pc:docMk/>
            <pc:sldMk cId="4092625334" sldId="256"/>
            <ac:spMk id="27" creationId="{827DC2C4-B485-428A-BF4A-472D2967F47F}"/>
          </ac:spMkLst>
        </pc:spChg>
        <pc:spChg chg="add del">
          <ac:chgData name="ALINA - DELIA CĂLIN" userId="S::alina.calin@ubbcluj.ro::578637bb-865c-4052-bc07-e0e8a2505ee9" providerId="AD" clId="Web-{5FDBF76F-C8E8-471C-B39F-437BD596C886}" dt="2023-06-27T10:15:21.401" v="17"/>
          <ac:spMkLst>
            <pc:docMk/>
            <pc:sldMk cId="4092625334" sldId="256"/>
            <ac:spMk id="28" creationId="{EE04B5EB-F158-4507-90DD-BD23620C7CC9}"/>
          </ac:spMkLst>
        </pc:spChg>
        <pc:spChg chg="add del">
          <ac:chgData name="ALINA - DELIA CĂLIN" userId="S::alina.calin@ubbcluj.ro::578637bb-865c-4052-bc07-e0e8a2505ee9" providerId="AD" clId="Web-{5FDBF76F-C8E8-471C-B39F-437BD596C886}" dt="2023-06-27T10:15:43.652" v="21"/>
          <ac:spMkLst>
            <pc:docMk/>
            <pc:sldMk cId="4092625334" sldId="256"/>
            <ac:spMk id="33" creationId="{19D32F93-50AC-4C46-A5DB-291C60DDB7BD}"/>
          </ac:spMkLst>
        </pc:spChg>
        <pc:spChg chg="add del">
          <ac:chgData name="ALINA - DELIA CĂLIN" userId="S::alina.calin@ubbcluj.ro::578637bb-865c-4052-bc07-e0e8a2505ee9" providerId="AD" clId="Web-{5FDBF76F-C8E8-471C-B39F-437BD596C886}" dt="2023-06-27T10:15:43.652" v="21"/>
          <ac:spMkLst>
            <pc:docMk/>
            <pc:sldMk cId="4092625334" sldId="256"/>
            <ac:spMk id="34" creationId="{827DC2C4-B485-428A-BF4A-472D2967F47F}"/>
          </ac:spMkLst>
        </pc:spChg>
        <pc:spChg chg="add del">
          <ac:chgData name="ALINA - DELIA CĂLIN" userId="S::alina.calin@ubbcluj.ro::578637bb-865c-4052-bc07-e0e8a2505ee9" providerId="AD" clId="Web-{5FDBF76F-C8E8-471C-B39F-437BD596C886}" dt="2023-06-27T10:15:43.652" v="21"/>
          <ac:spMkLst>
            <pc:docMk/>
            <pc:sldMk cId="4092625334" sldId="256"/>
            <ac:spMk id="35" creationId="{EE04B5EB-F158-4507-90DD-BD23620C7CC9}"/>
          </ac:spMkLst>
        </pc:spChg>
        <pc:spChg chg="add">
          <ac:chgData name="ALINA - DELIA CĂLIN" userId="S::alina.calin@ubbcluj.ro::578637bb-865c-4052-bc07-e0e8a2505ee9" providerId="AD" clId="Web-{5FDBF76F-C8E8-471C-B39F-437BD596C886}" dt="2023-06-27T10:15:51.153" v="24"/>
          <ac:spMkLst>
            <pc:docMk/>
            <pc:sldMk cId="4092625334" sldId="256"/>
            <ac:spMk id="40" creationId="{19D32F93-50AC-4C46-A5DB-291C60DDB7BD}"/>
          </ac:spMkLst>
        </pc:spChg>
        <pc:spChg chg="add">
          <ac:chgData name="ALINA - DELIA CĂLIN" userId="S::alina.calin@ubbcluj.ro::578637bb-865c-4052-bc07-e0e8a2505ee9" providerId="AD" clId="Web-{5FDBF76F-C8E8-471C-B39F-437BD596C886}" dt="2023-06-27T10:15:51.153" v="24"/>
          <ac:spMkLst>
            <pc:docMk/>
            <pc:sldMk cId="4092625334" sldId="256"/>
            <ac:spMk id="41" creationId="{827DC2C4-B485-428A-BF4A-472D2967F47F}"/>
          </ac:spMkLst>
        </pc:spChg>
        <pc:spChg chg="add">
          <ac:chgData name="ALINA - DELIA CĂLIN" userId="S::alina.calin@ubbcluj.ro::578637bb-865c-4052-bc07-e0e8a2505ee9" providerId="AD" clId="Web-{5FDBF76F-C8E8-471C-B39F-437BD596C886}" dt="2023-06-27T10:15:51.153" v="24"/>
          <ac:spMkLst>
            <pc:docMk/>
            <pc:sldMk cId="4092625334" sldId="256"/>
            <ac:spMk id="42" creationId="{EE04B5EB-F158-4507-90DD-BD23620C7CC9}"/>
          </ac:spMkLst>
        </pc:spChg>
        <pc:picChg chg="add mod ord">
          <ac:chgData name="ALINA - DELIA CĂLIN" userId="S::alina.calin@ubbcluj.ro::578637bb-865c-4052-bc07-e0e8a2505ee9" providerId="AD" clId="Web-{5FDBF76F-C8E8-471C-B39F-437BD596C886}" dt="2023-06-27T10:15:51.153" v="24"/>
          <ac:picMkLst>
            <pc:docMk/>
            <pc:sldMk cId="4092625334" sldId="256"/>
            <ac:picMk id="4" creationId="{4510399C-3B1F-569D-9B9F-E36AE5AD4973}"/>
          </ac:picMkLst>
        </pc:picChg>
        <pc:cxnChg chg="add del">
          <ac:chgData name="ALINA - DELIA CĂLIN" userId="S::alina.calin@ubbcluj.ro::578637bb-865c-4052-bc07-e0e8a2505ee9" providerId="AD" clId="Web-{5FDBF76F-C8E8-471C-B39F-437BD596C886}" dt="2023-06-27T10:15:09.713" v="11"/>
          <ac:cxnSpMkLst>
            <pc:docMk/>
            <pc:sldMk cId="4092625334" sldId="256"/>
            <ac:cxnSpMk id="15" creationId="{192712F8-36FA-35DF-0CE8-4098D93322A3}"/>
          </ac:cxnSpMkLst>
        </pc:cxnChg>
        <pc:cxnChg chg="add del">
          <ac:chgData name="ALINA - DELIA CĂLIN" userId="S::alina.calin@ubbcluj.ro::578637bb-865c-4052-bc07-e0e8a2505ee9" providerId="AD" clId="Web-{5FDBF76F-C8E8-471C-B39F-437BD596C886}" dt="2023-06-27T10:15:09.713" v="11"/>
          <ac:cxnSpMkLst>
            <pc:docMk/>
            <pc:sldMk cId="4092625334" sldId="256"/>
            <ac:cxnSpMk id="16" creationId="{AF9469B9-6468-5B6A-E832-8D4590388432}"/>
          </ac:cxnSpMkLst>
        </pc:cxnChg>
        <pc:cxnChg chg="add del">
          <ac:chgData name="ALINA - DELIA CĂLIN" userId="S::alina.calin@ubbcluj.ro::578637bb-865c-4052-bc07-e0e8a2505ee9" providerId="AD" clId="Web-{5FDBF76F-C8E8-471C-B39F-437BD596C886}" dt="2023-06-27T10:15:40.277" v="19"/>
          <ac:cxnSpMkLst>
            <pc:docMk/>
            <pc:sldMk cId="4092625334" sldId="256"/>
            <ac:cxnSpMk id="30" creationId="{192712F8-36FA-35DF-0CE8-4098D93322A3}"/>
          </ac:cxnSpMkLst>
        </pc:cxnChg>
        <pc:cxnChg chg="add del">
          <ac:chgData name="ALINA - DELIA CĂLIN" userId="S::alina.calin@ubbcluj.ro::578637bb-865c-4052-bc07-e0e8a2505ee9" providerId="AD" clId="Web-{5FDBF76F-C8E8-471C-B39F-437BD596C886}" dt="2023-06-27T10:15:40.277" v="19"/>
          <ac:cxnSpMkLst>
            <pc:docMk/>
            <pc:sldMk cId="4092625334" sldId="256"/>
            <ac:cxnSpMk id="31" creationId="{AF9469B9-6468-5B6A-E832-8D4590388432}"/>
          </ac:cxnSpMkLst>
        </pc:cxnChg>
        <pc:cxnChg chg="add del">
          <ac:chgData name="ALINA - DELIA CĂLIN" userId="S::alina.calin@ubbcluj.ro::578637bb-865c-4052-bc07-e0e8a2505ee9" providerId="AD" clId="Web-{5FDBF76F-C8E8-471C-B39F-437BD596C886}" dt="2023-06-27T10:15:51.137" v="23"/>
          <ac:cxnSpMkLst>
            <pc:docMk/>
            <pc:sldMk cId="4092625334" sldId="256"/>
            <ac:cxnSpMk id="37" creationId="{192712F8-36FA-35DF-0CE8-4098D93322A3}"/>
          </ac:cxnSpMkLst>
        </pc:cxnChg>
        <pc:cxnChg chg="add del">
          <ac:chgData name="ALINA - DELIA CĂLIN" userId="S::alina.calin@ubbcluj.ro::578637bb-865c-4052-bc07-e0e8a2505ee9" providerId="AD" clId="Web-{5FDBF76F-C8E8-471C-B39F-437BD596C886}" dt="2023-06-27T10:15:51.137" v="23"/>
          <ac:cxnSpMkLst>
            <pc:docMk/>
            <pc:sldMk cId="4092625334" sldId="256"/>
            <ac:cxnSpMk id="38" creationId="{AF9469B9-6468-5B6A-E832-8D4590388432}"/>
          </ac:cxnSpMkLst>
        </pc:cxnChg>
      </pc:sldChg>
      <pc:sldChg chg="addSp delSp modSp new mod setBg">
        <pc:chgData name="ALINA - DELIA CĂLIN" userId="S::alina.calin@ubbcluj.ro::578637bb-865c-4052-bc07-e0e8a2505ee9" providerId="AD" clId="Web-{5FDBF76F-C8E8-471C-B39F-437BD596C886}" dt="2023-06-27T10:24:42.801" v="103"/>
        <pc:sldMkLst>
          <pc:docMk/>
          <pc:sldMk cId="907987808" sldId="257"/>
        </pc:sldMkLst>
        <pc:spChg chg="mod">
          <ac:chgData name="ALINA - DELIA CĂLIN" userId="S::alina.calin@ubbcluj.ro::578637bb-865c-4052-bc07-e0e8a2505ee9" providerId="AD" clId="Web-{5FDBF76F-C8E8-471C-B39F-437BD596C886}" dt="2023-06-27T10:24:42.801" v="103"/>
          <ac:spMkLst>
            <pc:docMk/>
            <pc:sldMk cId="907987808" sldId="257"/>
            <ac:spMk id="2" creationId="{6E0760E5-EC4C-3A77-319B-D54DB6176F9D}"/>
          </ac:spMkLst>
        </pc:spChg>
        <pc:spChg chg="add del mod">
          <ac:chgData name="ALINA - DELIA CĂLIN" userId="S::alina.calin@ubbcluj.ro::578637bb-865c-4052-bc07-e0e8a2505ee9" providerId="AD" clId="Web-{5FDBF76F-C8E8-471C-B39F-437BD596C886}" dt="2023-06-27T10:24:42.801" v="103"/>
          <ac:spMkLst>
            <pc:docMk/>
            <pc:sldMk cId="907987808" sldId="257"/>
            <ac:spMk id="3" creationId="{48800BA1-7057-B524-CA39-56E1A8668F73}"/>
          </ac:spMkLst>
        </pc:spChg>
        <pc:spChg chg="add">
          <ac:chgData name="ALINA - DELIA CĂLIN" userId="S::alina.calin@ubbcluj.ro::578637bb-865c-4052-bc07-e0e8a2505ee9" providerId="AD" clId="Web-{5FDBF76F-C8E8-471C-B39F-437BD596C886}" dt="2023-06-27T10:24:42.801" v="103"/>
          <ac:spMkLst>
            <pc:docMk/>
            <pc:sldMk cId="907987808" sldId="257"/>
            <ac:spMk id="6" creationId="{7517A47C-B2E5-4B79-8061-D74B1311AF6E}"/>
          </ac:spMkLst>
        </pc:spChg>
        <pc:spChg chg="add">
          <ac:chgData name="ALINA - DELIA CĂLIN" userId="S::alina.calin@ubbcluj.ro::578637bb-865c-4052-bc07-e0e8a2505ee9" providerId="AD" clId="Web-{5FDBF76F-C8E8-471C-B39F-437BD596C886}" dt="2023-06-27T10:24:42.801" v="103"/>
          <ac:spMkLst>
            <pc:docMk/>
            <pc:sldMk cId="907987808" sldId="257"/>
            <ac:spMk id="7" creationId="{C505E780-2083-4CB5-A42A-5E0E2908ECC3}"/>
          </ac:spMkLst>
        </pc:spChg>
        <pc:spChg chg="add">
          <ac:chgData name="ALINA - DELIA CĂLIN" userId="S::alina.calin@ubbcluj.ro::578637bb-865c-4052-bc07-e0e8a2505ee9" providerId="AD" clId="Web-{5FDBF76F-C8E8-471C-B39F-437BD596C886}" dt="2023-06-27T10:24:42.801" v="103"/>
          <ac:spMkLst>
            <pc:docMk/>
            <pc:sldMk cId="907987808" sldId="257"/>
            <ac:spMk id="8" creationId="{D2C0AE1C-0118-41AE-8A10-7CDCBF10E96F}"/>
          </ac:spMkLst>
        </pc:spChg>
        <pc:spChg chg="add del">
          <ac:chgData name="ALINA - DELIA CĂLIN" userId="S::alina.calin@ubbcluj.ro::578637bb-865c-4052-bc07-e0e8a2505ee9" providerId="AD" clId="Web-{5FDBF76F-C8E8-471C-B39F-437BD596C886}" dt="2023-06-27T10:19:32.866" v="78"/>
          <ac:spMkLst>
            <pc:docMk/>
            <pc:sldMk cId="907987808" sldId="257"/>
            <ac:spMk id="9" creationId="{BACC6370-2D7E-4714-9D71-7542949D7D5D}"/>
          </ac:spMkLst>
        </pc:spChg>
        <pc:spChg chg="add">
          <ac:chgData name="ALINA - DELIA CĂLIN" userId="S::alina.calin@ubbcluj.ro::578637bb-865c-4052-bc07-e0e8a2505ee9" providerId="AD" clId="Web-{5FDBF76F-C8E8-471C-B39F-437BD596C886}" dt="2023-06-27T10:24:42.801" v="103"/>
          <ac:spMkLst>
            <pc:docMk/>
            <pc:sldMk cId="907987808" sldId="257"/>
            <ac:spMk id="10" creationId="{463EEC44-1BA3-44ED-81FC-A644B04B2A44}"/>
          </ac:spMkLst>
        </pc:spChg>
        <pc:spChg chg="add del">
          <ac:chgData name="ALINA - DELIA CĂLIN" userId="S::alina.calin@ubbcluj.ro::578637bb-865c-4052-bc07-e0e8a2505ee9" providerId="AD" clId="Web-{5FDBF76F-C8E8-471C-B39F-437BD596C886}" dt="2023-06-27T10:19:32.866" v="78"/>
          <ac:spMkLst>
            <pc:docMk/>
            <pc:sldMk cId="907987808" sldId="257"/>
            <ac:spMk id="11" creationId="{F68B3F68-107C-434F-AA38-110D5EA91B85}"/>
          </ac:spMkLst>
        </pc:spChg>
        <pc:spChg chg="add del">
          <ac:chgData name="ALINA - DELIA CĂLIN" userId="S::alina.calin@ubbcluj.ro::578637bb-865c-4052-bc07-e0e8a2505ee9" providerId="AD" clId="Web-{5FDBF76F-C8E8-471C-B39F-437BD596C886}" dt="2023-06-27T10:19:32.866" v="78"/>
          <ac:spMkLst>
            <pc:docMk/>
            <pc:sldMk cId="907987808" sldId="257"/>
            <ac:spMk id="13" creationId="{AAD0DBB9-1A4B-4391-81D4-CB19F9AB918A}"/>
          </ac:spMkLst>
        </pc:spChg>
        <pc:spChg chg="add del">
          <ac:chgData name="ALINA - DELIA CĂLIN" userId="S::alina.calin@ubbcluj.ro::578637bb-865c-4052-bc07-e0e8a2505ee9" providerId="AD" clId="Web-{5FDBF76F-C8E8-471C-B39F-437BD596C886}" dt="2023-06-27T10:19:32.866" v="78"/>
          <ac:spMkLst>
            <pc:docMk/>
            <pc:sldMk cId="907987808" sldId="257"/>
            <ac:spMk id="15" creationId="{063BBA22-50EA-4C4D-BE05-F1CE4E63AA56}"/>
          </ac:spMkLst>
        </pc:spChg>
        <pc:graphicFrameChg chg="add del">
          <ac:chgData name="ALINA - DELIA CĂLIN" userId="S::alina.calin@ubbcluj.ro::578637bb-865c-4052-bc07-e0e8a2505ee9" providerId="AD" clId="Web-{5FDBF76F-C8E8-471C-B39F-437BD596C886}" dt="2023-06-27T10:19:32.866" v="78"/>
          <ac:graphicFrameMkLst>
            <pc:docMk/>
            <pc:sldMk cId="907987808" sldId="257"/>
            <ac:graphicFrameMk id="5" creationId="{086CD14D-B49F-032E-1365-7CACDDFB27A2}"/>
          </ac:graphicFrameMkLst>
        </pc:graphicFrameChg>
        <pc:graphicFrameChg chg="add">
          <ac:chgData name="ALINA - DELIA CĂLIN" userId="S::alina.calin@ubbcluj.ro::578637bb-865c-4052-bc07-e0e8a2505ee9" providerId="AD" clId="Web-{5FDBF76F-C8E8-471C-B39F-437BD596C886}" dt="2023-06-27T10:24:42.801" v="103"/>
          <ac:graphicFrameMkLst>
            <pc:docMk/>
            <pc:sldMk cId="907987808" sldId="257"/>
            <ac:graphicFrameMk id="12" creationId="{F8820C80-813E-9D90-E2D9-0C911FB34A56}"/>
          </ac:graphicFrameMkLst>
        </pc:graphicFrameChg>
      </pc:sldChg>
      <pc:sldChg chg="addSp delSp modSp new mod setBg">
        <pc:chgData name="ALINA - DELIA CĂLIN" userId="S::alina.calin@ubbcluj.ro::578637bb-865c-4052-bc07-e0e8a2505ee9" providerId="AD" clId="Web-{5FDBF76F-C8E8-471C-B39F-437BD596C886}" dt="2023-06-27T10:33:16.105" v="147"/>
        <pc:sldMkLst>
          <pc:docMk/>
          <pc:sldMk cId="2795612922" sldId="258"/>
        </pc:sldMkLst>
        <pc:spChg chg="mod">
          <ac:chgData name="ALINA - DELIA CĂLIN" userId="S::alina.calin@ubbcluj.ro::578637bb-865c-4052-bc07-e0e8a2505ee9" providerId="AD" clId="Web-{5FDBF76F-C8E8-471C-B39F-437BD596C886}" dt="2023-06-27T10:33:16.105" v="147"/>
          <ac:spMkLst>
            <pc:docMk/>
            <pc:sldMk cId="2795612922" sldId="258"/>
            <ac:spMk id="2" creationId="{987DEA36-FEEF-44AF-874E-F37F6BD7A3CA}"/>
          </ac:spMkLst>
        </pc:spChg>
        <pc:spChg chg="mod">
          <ac:chgData name="ALINA - DELIA CĂLIN" userId="S::alina.calin@ubbcluj.ro::578637bb-865c-4052-bc07-e0e8a2505ee9" providerId="AD" clId="Web-{5FDBF76F-C8E8-471C-B39F-437BD596C886}" dt="2023-06-27T10:33:16.105" v="147"/>
          <ac:spMkLst>
            <pc:docMk/>
            <pc:sldMk cId="2795612922" sldId="258"/>
            <ac:spMk id="3" creationId="{0EB1E6A7-76CB-6465-8651-65453DF218A7}"/>
          </ac:spMkLst>
        </pc:spChg>
        <pc:spChg chg="add del">
          <ac:chgData name="ALINA - DELIA CĂLIN" userId="S::alina.calin@ubbcluj.ro::578637bb-865c-4052-bc07-e0e8a2505ee9" providerId="AD" clId="Web-{5FDBF76F-C8E8-471C-B39F-437BD596C886}" dt="2023-06-27T10:27:49.231" v="129"/>
          <ac:spMkLst>
            <pc:docMk/>
            <pc:sldMk cId="2795612922" sldId="258"/>
            <ac:spMk id="9" creationId="{EB0222B5-B739-82A9-5CCC-C5585AE12A69}"/>
          </ac:spMkLst>
        </pc:spChg>
        <pc:spChg chg="add del">
          <ac:chgData name="ALINA - DELIA CĂLIN" userId="S::alina.calin@ubbcluj.ro::578637bb-865c-4052-bc07-e0e8a2505ee9" providerId="AD" clId="Web-{5FDBF76F-C8E8-471C-B39F-437BD596C886}" dt="2023-06-27T10:27:49.231" v="129"/>
          <ac:spMkLst>
            <pc:docMk/>
            <pc:sldMk cId="2795612922" sldId="258"/>
            <ac:spMk id="11" creationId="{5BE23E75-E7E9-4D9F-6D25-5512363F8621}"/>
          </ac:spMkLst>
        </pc:spChg>
        <pc:spChg chg="add del">
          <ac:chgData name="ALINA - DELIA CĂLIN" userId="S::alina.calin@ubbcluj.ro::578637bb-865c-4052-bc07-e0e8a2505ee9" providerId="AD" clId="Web-{5FDBF76F-C8E8-471C-B39F-437BD596C886}" dt="2023-06-27T10:28:09.919" v="131"/>
          <ac:spMkLst>
            <pc:docMk/>
            <pc:sldMk cId="2795612922" sldId="258"/>
            <ac:spMk id="18" creationId="{B7BD7FCF-A254-4A97-A15C-319B67622677}"/>
          </ac:spMkLst>
        </pc:spChg>
        <pc:spChg chg="add del">
          <ac:chgData name="ALINA - DELIA CĂLIN" userId="S::alina.calin@ubbcluj.ro::578637bb-865c-4052-bc07-e0e8a2505ee9" providerId="AD" clId="Web-{5FDBF76F-C8E8-471C-B39F-437BD596C886}" dt="2023-06-27T10:28:09.919" v="131"/>
          <ac:spMkLst>
            <pc:docMk/>
            <pc:sldMk cId="2795612922" sldId="258"/>
            <ac:spMk id="20" creationId="{52FFAF72-6204-4676-9C6F-9A4CC4D91805}"/>
          </ac:spMkLst>
        </pc:spChg>
        <pc:spChg chg="add">
          <ac:chgData name="ALINA - DELIA CĂLIN" userId="S::alina.calin@ubbcluj.ro::578637bb-865c-4052-bc07-e0e8a2505ee9" providerId="AD" clId="Web-{5FDBF76F-C8E8-471C-B39F-437BD596C886}" dt="2023-06-27T10:33:16.105" v="147"/>
          <ac:spMkLst>
            <pc:docMk/>
            <pc:sldMk cId="2795612922" sldId="258"/>
            <ac:spMk id="36" creationId="{ECC07320-C2CA-4E29-8481-9D9E143C7788}"/>
          </ac:spMkLst>
        </pc:spChg>
        <pc:spChg chg="add">
          <ac:chgData name="ALINA - DELIA CĂLIN" userId="S::alina.calin@ubbcluj.ro::578637bb-865c-4052-bc07-e0e8a2505ee9" providerId="AD" clId="Web-{5FDBF76F-C8E8-471C-B39F-437BD596C886}" dt="2023-06-27T10:33:16.105" v="147"/>
          <ac:spMkLst>
            <pc:docMk/>
            <pc:sldMk cId="2795612922" sldId="258"/>
            <ac:spMk id="38" creationId="{178FB36B-5BFE-42CA-BC60-1115E0D95EEC}"/>
          </ac:spMkLst>
        </pc:spChg>
        <pc:picChg chg="add del mod ord">
          <ac:chgData name="ALINA - DELIA CĂLIN" userId="S::alina.calin@ubbcluj.ro::578637bb-865c-4052-bc07-e0e8a2505ee9" providerId="AD" clId="Web-{5FDBF76F-C8E8-471C-B39F-437BD596C886}" dt="2023-06-27T10:27:53.075" v="130"/>
          <ac:picMkLst>
            <pc:docMk/>
            <pc:sldMk cId="2795612922" sldId="258"/>
            <ac:picMk id="5" creationId="{6013AF3C-E3B3-DFA8-4538-74CFBCE2FEC7}"/>
          </ac:picMkLst>
        </pc:picChg>
        <pc:picChg chg="add mod ord">
          <ac:chgData name="ALINA - DELIA CĂLIN" userId="S::alina.calin@ubbcluj.ro::578637bb-865c-4052-bc07-e0e8a2505ee9" providerId="AD" clId="Web-{5FDBF76F-C8E8-471C-B39F-437BD596C886}" dt="2023-06-27T10:33:16.105" v="147"/>
          <ac:picMkLst>
            <pc:docMk/>
            <pc:sldMk cId="2795612922" sldId="258"/>
            <ac:picMk id="22" creationId="{D395B737-8440-46C3-4EF3-A9590D3ECFE7}"/>
          </ac:picMkLst>
        </pc:picChg>
        <pc:cxnChg chg="add del">
          <ac:chgData name="ALINA - DELIA CĂLIN" userId="S::alina.calin@ubbcluj.ro::578637bb-865c-4052-bc07-e0e8a2505ee9" providerId="AD" clId="Web-{5FDBF76F-C8E8-471C-B39F-437BD596C886}" dt="2023-06-27T10:27:49.231" v="129"/>
          <ac:cxnSpMkLst>
            <pc:docMk/>
            <pc:sldMk cId="2795612922" sldId="258"/>
            <ac:cxnSpMk id="13" creationId="{61B115DB-65EB-3FC3-7284-CFDF4ADC60B6}"/>
          </ac:cxnSpMkLst>
        </pc:cxnChg>
        <pc:cxnChg chg="add del">
          <ac:chgData name="ALINA - DELIA CĂLIN" userId="S::alina.calin@ubbcluj.ro::578637bb-865c-4052-bc07-e0e8a2505ee9" providerId="AD" clId="Web-{5FDBF76F-C8E8-471C-B39F-437BD596C886}" dt="2023-06-27T10:30:49.129" v="134"/>
          <ac:cxnSpMkLst>
            <pc:docMk/>
            <pc:sldMk cId="2795612922" sldId="258"/>
            <ac:cxnSpMk id="26" creationId="{33193FD5-6A49-7562-EA76-F15D42E15804}"/>
          </ac:cxnSpMkLst>
        </pc:cxnChg>
        <pc:cxnChg chg="add del">
          <ac:chgData name="ALINA - DELIA CĂLIN" userId="S::alina.calin@ubbcluj.ro::578637bb-865c-4052-bc07-e0e8a2505ee9" providerId="AD" clId="Web-{5FDBF76F-C8E8-471C-B39F-437BD596C886}" dt="2023-06-27T10:33:16.105" v="147"/>
          <ac:cxnSpMkLst>
            <pc:docMk/>
            <pc:sldMk cId="2795612922" sldId="258"/>
            <ac:cxnSpMk id="31" creationId="{33193FD5-6A49-7562-EA76-F15D42E15804}"/>
          </ac:cxnSpMkLst>
        </pc:cxnChg>
      </pc:sldChg>
      <pc:sldChg chg="addSp modSp new mod setBg">
        <pc:chgData name="ALINA - DELIA CĂLIN" userId="S::alina.calin@ubbcluj.ro::578637bb-865c-4052-bc07-e0e8a2505ee9" providerId="AD" clId="Web-{5FDBF76F-C8E8-471C-B39F-437BD596C886}" dt="2023-06-27T10:32:18.962" v="145"/>
        <pc:sldMkLst>
          <pc:docMk/>
          <pc:sldMk cId="4073787057" sldId="259"/>
        </pc:sldMkLst>
        <pc:spChg chg="mod">
          <ac:chgData name="ALINA - DELIA CĂLIN" userId="S::alina.calin@ubbcluj.ro::578637bb-865c-4052-bc07-e0e8a2505ee9" providerId="AD" clId="Web-{5FDBF76F-C8E8-471C-B39F-437BD596C886}" dt="2023-06-27T10:32:18.962" v="145"/>
          <ac:spMkLst>
            <pc:docMk/>
            <pc:sldMk cId="4073787057" sldId="259"/>
            <ac:spMk id="2" creationId="{54EDE27A-DFA9-98E0-36D4-E238AE9E9867}"/>
          </ac:spMkLst>
        </pc:spChg>
        <pc:spChg chg="mod">
          <ac:chgData name="ALINA - DELIA CĂLIN" userId="S::alina.calin@ubbcluj.ro::578637bb-865c-4052-bc07-e0e8a2505ee9" providerId="AD" clId="Web-{5FDBF76F-C8E8-471C-B39F-437BD596C886}" dt="2023-06-27T10:32:18.962" v="145"/>
          <ac:spMkLst>
            <pc:docMk/>
            <pc:sldMk cId="4073787057" sldId="259"/>
            <ac:spMk id="3" creationId="{F3BFB94E-794D-E36E-9AF2-820D29FA0C9D}"/>
          </ac:spMkLst>
        </pc:spChg>
        <pc:spChg chg="add">
          <ac:chgData name="ALINA - DELIA CĂLIN" userId="S::alina.calin@ubbcluj.ro::578637bb-865c-4052-bc07-e0e8a2505ee9" providerId="AD" clId="Web-{5FDBF76F-C8E8-471C-B39F-437BD596C886}" dt="2023-06-27T10:32:18.962" v="145"/>
          <ac:spMkLst>
            <pc:docMk/>
            <pc:sldMk cId="4073787057" sldId="259"/>
            <ac:spMk id="8" creationId="{C2554CA6-288E-4202-BC52-2E5A8F0C0AED}"/>
          </ac:spMkLst>
        </pc:spChg>
        <pc:spChg chg="add">
          <ac:chgData name="ALINA - DELIA CĂLIN" userId="S::alina.calin@ubbcluj.ro::578637bb-865c-4052-bc07-e0e8a2505ee9" providerId="AD" clId="Web-{5FDBF76F-C8E8-471C-B39F-437BD596C886}" dt="2023-06-27T10:32:18.962" v="145"/>
          <ac:spMkLst>
            <pc:docMk/>
            <pc:sldMk cId="4073787057" sldId="259"/>
            <ac:spMk id="10" creationId="{B10BB131-AC8E-4A8E-A5D1-36260F720C3B}"/>
          </ac:spMkLst>
        </pc:spChg>
        <pc:spChg chg="add">
          <ac:chgData name="ALINA - DELIA CĂLIN" userId="S::alina.calin@ubbcluj.ro::578637bb-865c-4052-bc07-e0e8a2505ee9" providerId="AD" clId="Web-{5FDBF76F-C8E8-471C-B39F-437BD596C886}" dt="2023-06-27T10:32:18.962" v="145"/>
          <ac:spMkLst>
            <pc:docMk/>
            <pc:sldMk cId="4073787057" sldId="259"/>
            <ac:spMk id="12" creationId="{5B7778FC-632E-4DCA-A7CB-0D7731CCF970}"/>
          </ac:spMkLst>
        </pc:spChg>
        <pc:spChg chg="add">
          <ac:chgData name="ALINA - DELIA CĂLIN" userId="S::alina.calin@ubbcluj.ro::578637bb-865c-4052-bc07-e0e8a2505ee9" providerId="AD" clId="Web-{5FDBF76F-C8E8-471C-B39F-437BD596C886}" dt="2023-06-27T10:32:18.962" v="145"/>
          <ac:spMkLst>
            <pc:docMk/>
            <pc:sldMk cId="4073787057" sldId="259"/>
            <ac:spMk id="14" creationId="{FA23A907-97FB-4A8F-880A-DD77401C4296}"/>
          </ac:spMkLst>
        </pc:spChg>
      </pc:sldChg>
      <pc:sldChg chg="new">
        <pc:chgData name="ALINA - DELIA CĂLIN" userId="S::alina.calin@ubbcluj.ro::578637bb-865c-4052-bc07-e0e8a2505ee9" providerId="AD" clId="Web-{5FDBF76F-C8E8-471C-B39F-437BD596C886}" dt="2023-06-27T10:32:51.604" v="146"/>
        <pc:sldMkLst>
          <pc:docMk/>
          <pc:sldMk cId="3338789536" sldId="260"/>
        </pc:sldMkLst>
      </pc:sldChg>
      <pc:sldChg chg="addSp delSp modSp add replId">
        <pc:chgData name="ALINA - DELIA CĂLIN" userId="S::alina.calin@ubbcluj.ro::578637bb-865c-4052-bc07-e0e8a2505ee9" providerId="AD" clId="Web-{5FDBF76F-C8E8-471C-B39F-437BD596C886}" dt="2023-06-27T10:43:54.414" v="165"/>
        <pc:sldMkLst>
          <pc:docMk/>
          <pc:sldMk cId="225299044" sldId="261"/>
        </pc:sldMkLst>
        <pc:spChg chg="mod">
          <ac:chgData name="ALINA - DELIA CĂLIN" userId="S::alina.calin@ubbcluj.ro::578637bb-865c-4052-bc07-e0e8a2505ee9" providerId="AD" clId="Web-{5FDBF76F-C8E8-471C-B39F-437BD596C886}" dt="2023-06-27T10:33:34.449" v="149" actId="20577"/>
          <ac:spMkLst>
            <pc:docMk/>
            <pc:sldMk cId="225299044" sldId="261"/>
            <ac:spMk id="2" creationId="{987DEA36-FEEF-44AF-874E-F37F6BD7A3CA}"/>
          </ac:spMkLst>
        </pc:spChg>
        <pc:picChg chg="add mod ord">
          <ac:chgData name="ALINA - DELIA CĂLIN" userId="S::alina.calin@ubbcluj.ro::578637bb-865c-4052-bc07-e0e8a2505ee9" providerId="AD" clId="Web-{5FDBF76F-C8E8-471C-B39F-437BD596C886}" dt="2023-06-27T10:43:54.414" v="165"/>
          <ac:picMkLst>
            <pc:docMk/>
            <pc:sldMk cId="225299044" sldId="261"/>
            <ac:picMk id="4" creationId="{D33AC297-92F1-9BBB-5939-1EF0D06074F8}"/>
          </ac:picMkLst>
        </pc:picChg>
        <pc:picChg chg="del mod">
          <ac:chgData name="ALINA - DELIA CĂLIN" userId="S::alina.calin@ubbcluj.ro::578637bb-865c-4052-bc07-e0e8a2505ee9" providerId="AD" clId="Web-{5FDBF76F-C8E8-471C-B39F-437BD596C886}" dt="2023-06-27T10:43:21.522" v="156"/>
          <ac:picMkLst>
            <pc:docMk/>
            <pc:sldMk cId="225299044" sldId="261"/>
            <ac:picMk id="22" creationId="{D395B737-8440-46C3-4EF3-A9590D3ECFE7}"/>
          </ac:picMkLst>
        </pc:picChg>
      </pc:sldChg>
      <pc:sldChg chg="addSp delSp modSp add replId">
        <pc:chgData name="ALINA - DELIA CĂLIN" userId="S::alina.calin@ubbcluj.ro::578637bb-865c-4052-bc07-e0e8a2505ee9" providerId="AD" clId="Web-{5FDBF76F-C8E8-471C-B39F-437BD596C886}" dt="2023-06-27T10:48:26.004" v="177" actId="1076"/>
        <pc:sldMkLst>
          <pc:docMk/>
          <pc:sldMk cId="4061872958" sldId="262"/>
        </pc:sldMkLst>
        <pc:spChg chg="mod">
          <ac:chgData name="ALINA - DELIA CĂLIN" userId="S::alina.calin@ubbcluj.ro::578637bb-865c-4052-bc07-e0e8a2505ee9" providerId="AD" clId="Web-{5FDBF76F-C8E8-471C-B39F-437BD596C886}" dt="2023-06-27T10:48:20.410" v="176"/>
          <ac:spMkLst>
            <pc:docMk/>
            <pc:sldMk cId="4061872958" sldId="262"/>
            <ac:spMk id="2" creationId="{987DEA36-FEEF-44AF-874E-F37F6BD7A3CA}"/>
          </ac:spMkLst>
        </pc:spChg>
        <pc:spChg chg="del">
          <ac:chgData name="ALINA - DELIA CĂLIN" userId="S::alina.calin@ubbcluj.ro::578637bb-865c-4052-bc07-e0e8a2505ee9" providerId="AD" clId="Web-{5FDBF76F-C8E8-471C-B39F-437BD596C886}" dt="2023-06-27T10:48:20.410" v="176"/>
          <ac:spMkLst>
            <pc:docMk/>
            <pc:sldMk cId="4061872958" sldId="262"/>
            <ac:spMk id="36" creationId="{ECC07320-C2CA-4E29-8481-9D9E143C7788}"/>
          </ac:spMkLst>
        </pc:spChg>
        <pc:spChg chg="del">
          <ac:chgData name="ALINA - DELIA CĂLIN" userId="S::alina.calin@ubbcluj.ro::578637bb-865c-4052-bc07-e0e8a2505ee9" providerId="AD" clId="Web-{5FDBF76F-C8E8-471C-B39F-437BD596C886}" dt="2023-06-27T10:48:20.410" v="176"/>
          <ac:spMkLst>
            <pc:docMk/>
            <pc:sldMk cId="4061872958" sldId="262"/>
            <ac:spMk id="38" creationId="{178FB36B-5BFE-42CA-BC60-1115E0D95EEC}"/>
          </ac:spMkLst>
        </pc:spChg>
        <pc:spChg chg="add">
          <ac:chgData name="ALINA - DELIA CĂLIN" userId="S::alina.calin@ubbcluj.ro::578637bb-865c-4052-bc07-e0e8a2505ee9" providerId="AD" clId="Web-{5FDBF76F-C8E8-471C-B39F-437BD596C886}" dt="2023-06-27T10:48:20.410" v="176"/>
          <ac:spMkLst>
            <pc:docMk/>
            <pc:sldMk cId="4061872958" sldId="262"/>
            <ac:spMk id="43" creationId="{ECC07320-C2CA-4E29-8481-9D9E143C7788}"/>
          </ac:spMkLst>
        </pc:spChg>
        <pc:spChg chg="add">
          <ac:chgData name="ALINA - DELIA CĂLIN" userId="S::alina.calin@ubbcluj.ro::578637bb-865c-4052-bc07-e0e8a2505ee9" providerId="AD" clId="Web-{5FDBF76F-C8E8-471C-B39F-437BD596C886}" dt="2023-06-27T10:48:20.410" v="176"/>
          <ac:spMkLst>
            <pc:docMk/>
            <pc:sldMk cId="4061872958" sldId="262"/>
            <ac:spMk id="45" creationId="{178FB36B-5BFE-42CA-BC60-1115E0D95EEC}"/>
          </ac:spMkLst>
        </pc:spChg>
        <pc:picChg chg="add mod ord">
          <ac:chgData name="ALINA - DELIA CĂLIN" userId="S::alina.calin@ubbcluj.ro::578637bb-865c-4052-bc07-e0e8a2505ee9" providerId="AD" clId="Web-{5FDBF76F-C8E8-471C-B39F-437BD596C886}" dt="2023-06-27T10:48:26.004" v="177" actId="1076"/>
          <ac:picMkLst>
            <pc:docMk/>
            <pc:sldMk cId="4061872958" sldId="262"/>
            <ac:picMk id="4" creationId="{5D242EE8-9D59-5F9E-E28B-612BFCFB5C2D}"/>
          </ac:picMkLst>
        </pc:picChg>
        <pc:picChg chg="del">
          <ac:chgData name="ALINA - DELIA CĂLIN" userId="S::alina.calin@ubbcluj.ro::578637bb-865c-4052-bc07-e0e8a2505ee9" providerId="AD" clId="Web-{5FDBF76F-C8E8-471C-B39F-437BD596C886}" dt="2023-06-27T10:48:00.925" v="169"/>
          <ac:picMkLst>
            <pc:docMk/>
            <pc:sldMk cId="4061872958" sldId="262"/>
            <ac:picMk id="22" creationId="{D395B737-8440-46C3-4EF3-A9590D3ECFE7}"/>
          </ac:picMkLst>
        </pc:picChg>
      </pc:sldChg>
      <pc:sldChg chg="addSp modSp new">
        <pc:chgData name="ALINA - DELIA CĂLIN" userId="S::alina.calin@ubbcluj.ro::578637bb-865c-4052-bc07-e0e8a2505ee9" providerId="AD" clId="Web-{5FDBF76F-C8E8-471C-B39F-437BD596C886}" dt="2023-06-27T10:44:49.901" v="168" actId="1076"/>
        <pc:sldMkLst>
          <pc:docMk/>
          <pc:sldMk cId="2988664189" sldId="263"/>
        </pc:sldMkLst>
        <pc:picChg chg="add mod">
          <ac:chgData name="ALINA - DELIA CĂLIN" userId="S::alina.calin@ubbcluj.ro::578637bb-865c-4052-bc07-e0e8a2505ee9" providerId="AD" clId="Web-{5FDBF76F-C8E8-471C-B39F-437BD596C886}" dt="2023-06-27T10:44:49.901" v="168" actId="1076"/>
          <ac:picMkLst>
            <pc:docMk/>
            <pc:sldMk cId="2988664189" sldId="263"/>
            <ac:picMk id="3" creationId="{A52DE5E7-B7C4-4B02-79C5-2E75E6D881AE}"/>
          </ac:picMkLst>
        </pc:picChg>
      </pc:sldChg>
      <pc:sldChg chg="addSp delSp modSp new">
        <pc:chgData name="ALINA - DELIA CĂLIN" userId="S::alina.calin@ubbcluj.ro::578637bb-865c-4052-bc07-e0e8a2505ee9" providerId="AD" clId="Web-{5FDBF76F-C8E8-471C-B39F-437BD596C886}" dt="2023-06-27T10:49:48.585" v="180" actId="1076"/>
        <pc:sldMkLst>
          <pc:docMk/>
          <pc:sldMk cId="1588685959" sldId="264"/>
        </pc:sldMkLst>
        <pc:spChg chg="del">
          <ac:chgData name="ALINA - DELIA CĂLIN" userId="S::alina.calin@ubbcluj.ro::578637bb-865c-4052-bc07-e0e8a2505ee9" providerId="AD" clId="Web-{5FDBF76F-C8E8-471C-B39F-437BD596C886}" dt="2023-06-27T10:49:46.710" v="179"/>
          <ac:spMkLst>
            <pc:docMk/>
            <pc:sldMk cId="1588685959" sldId="264"/>
            <ac:spMk id="3" creationId="{2A4E4BDC-FA9F-D0BF-0B12-19D3E39D79A3}"/>
          </ac:spMkLst>
        </pc:spChg>
        <pc:picChg chg="add mod ord">
          <ac:chgData name="ALINA - DELIA CĂLIN" userId="S::alina.calin@ubbcluj.ro::578637bb-865c-4052-bc07-e0e8a2505ee9" providerId="AD" clId="Web-{5FDBF76F-C8E8-471C-B39F-437BD596C886}" dt="2023-06-27T10:49:48.585" v="180" actId="1076"/>
          <ac:picMkLst>
            <pc:docMk/>
            <pc:sldMk cId="1588685959" sldId="264"/>
            <ac:picMk id="4" creationId="{9179E285-952C-9C1A-2CD1-EDE7D34B8C2B}"/>
          </ac:picMkLst>
        </pc:picChg>
      </pc:sldChg>
      <pc:sldChg chg="addSp delSp modSp new">
        <pc:chgData name="ALINA - DELIA CĂLIN" userId="S::alina.calin@ubbcluj.ro::578637bb-865c-4052-bc07-e0e8a2505ee9" providerId="AD" clId="Web-{5FDBF76F-C8E8-471C-B39F-437BD596C886}" dt="2023-06-27T10:59:14.860" v="182"/>
        <pc:sldMkLst>
          <pc:docMk/>
          <pc:sldMk cId="3344917810" sldId="265"/>
        </pc:sldMkLst>
        <pc:spChg chg="del">
          <ac:chgData name="ALINA - DELIA CĂLIN" userId="S::alina.calin@ubbcluj.ro::578637bb-865c-4052-bc07-e0e8a2505ee9" providerId="AD" clId="Web-{5FDBF76F-C8E8-471C-B39F-437BD596C886}" dt="2023-06-27T10:59:14.860" v="182"/>
          <ac:spMkLst>
            <pc:docMk/>
            <pc:sldMk cId="3344917810" sldId="265"/>
            <ac:spMk id="3" creationId="{83D9893A-D772-CDFC-B52B-0E02461265BB}"/>
          </ac:spMkLst>
        </pc:spChg>
        <pc:picChg chg="add mod ord">
          <ac:chgData name="ALINA - DELIA CĂLIN" userId="S::alina.calin@ubbcluj.ro::578637bb-865c-4052-bc07-e0e8a2505ee9" providerId="AD" clId="Web-{5FDBF76F-C8E8-471C-B39F-437BD596C886}" dt="2023-06-27T10:59:14.860" v="182"/>
          <ac:picMkLst>
            <pc:docMk/>
            <pc:sldMk cId="3344917810" sldId="265"/>
            <ac:picMk id="4" creationId="{C95AD055-AA6B-0C35-24D3-81F24F6FE675}"/>
          </ac:picMkLst>
        </pc:picChg>
      </pc:sldChg>
    </pc:docChg>
  </pc:docChgLst>
  <pc:docChgLst>
    <pc:chgData name="ALINA - DELIA CĂLIN" userId="S::alina.calin@ubbcluj.ro::578637bb-865c-4052-bc07-e0e8a2505ee9" providerId="AD" clId="Web-{28743050-3C09-4EBA-A05A-C52385145DF0}"/>
    <pc:docChg chg="modSld">
      <pc:chgData name="ALINA - DELIA CĂLIN" userId="S::alina.calin@ubbcluj.ro::578637bb-865c-4052-bc07-e0e8a2505ee9" providerId="AD" clId="Web-{28743050-3C09-4EBA-A05A-C52385145DF0}" dt="2023-06-27T13:47:32.066" v="114" actId="20577"/>
      <pc:docMkLst>
        <pc:docMk/>
      </pc:docMkLst>
      <pc:sldChg chg="modSp">
        <pc:chgData name="ALINA - DELIA CĂLIN" userId="S::alina.calin@ubbcluj.ro::578637bb-865c-4052-bc07-e0e8a2505ee9" providerId="AD" clId="Web-{28743050-3C09-4EBA-A05A-C52385145DF0}" dt="2023-06-27T13:47:32.066" v="114" actId="20577"/>
        <pc:sldMkLst>
          <pc:docMk/>
          <pc:sldMk cId="225299044" sldId="261"/>
        </pc:sldMkLst>
        <pc:spChg chg="mod">
          <ac:chgData name="ALINA - DELIA CĂLIN" userId="S::alina.calin@ubbcluj.ro::578637bb-865c-4052-bc07-e0e8a2505ee9" providerId="AD" clId="Web-{28743050-3C09-4EBA-A05A-C52385145DF0}" dt="2023-06-27T13:47:32.066" v="114" actId="20577"/>
          <ac:spMkLst>
            <pc:docMk/>
            <pc:sldMk cId="225299044" sldId="261"/>
            <ac:spMk id="3" creationId="{0EB1E6A7-76CB-6465-8651-65453DF218A7}"/>
          </ac:spMkLst>
        </pc:spChg>
      </pc:sldChg>
      <pc:sldChg chg="modSp">
        <pc:chgData name="ALINA - DELIA CĂLIN" userId="S::alina.calin@ubbcluj.ro::578637bb-865c-4052-bc07-e0e8a2505ee9" providerId="AD" clId="Web-{28743050-3C09-4EBA-A05A-C52385145DF0}" dt="2023-06-27T13:46:51.455" v="84" actId="20577"/>
        <pc:sldMkLst>
          <pc:docMk/>
          <pc:sldMk cId="4061872958" sldId="262"/>
        </pc:sldMkLst>
        <pc:spChg chg="mod">
          <ac:chgData name="ALINA - DELIA CĂLIN" userId="S::alina.calin@ubbcluj.ro::578637bb-865c-4052-bc07-e0e8a2505ee9" providerId="AD" clId="Web-{28743050-3C09-4EBA-A05A-C52385145DF0}" dt="2023-06-27T13:46:51.455" v="84" actId="20577"/>
          <ac:spMkLst>
            <pc:docMk/>
            <pc:sldMk cId="4061872958" sldId="262"/>
            <ac:spMk id="3" creationId="{0EB1E6A7-76CB-6465-8651-65453DF218A7}"/>
          </ac:spMkLst>
        </pc:spChg>
      </pc:sldChg>
    </pc:docChg>
  </pc:docChgLst>
  <pc:docChgLst>
    <pc:chgData name="ALINA - DELIA CĂLIN" userId="S::alina.calin@ubbcluj.ro::578637bb-865c-4052-bc07-e0e8a2505ee9" providerId="AD" clId="Web-{C8A02831-05D6-4CAA-87AC-06EB2D0FAC61}"/>
    <pc:docChg chg="modSld">
      <pc:chgData name="ALINA - DELIA CĂLIN" userId="S::alina.calin@ubbcluj.ro::578637bb-865c-4052-bc07-e0e8a2505ee9" providerId="AD" clId="Web-{C8A02831-05D6-4CAA-87AC-06EB2D0FAC61}" dt="2023-06-27T18:59:50.398" v="137" actId="14100"/>
      <pc:docMkLst>
        <pc:docMk/>
      </pc:docMkLst>
      <pc:sldChg chg="modSp">
        <pc:chgData name="ALINA - DELIA CĂLIN" userId="S::alina.calin@ubbcluj.ro::578637bb-865c-4052-bc07-e0e8a2505ee9" providerId="AD" clId="Web-{C8A02831-05D6-4CAA-87AC-06EB2D0FAC61}" dt="2023-06-27T18:40:45.881" v="51" actId="20577"/>
        <pc:sldMkLst>
          <pc:docMk/>
          <pc:sldMk cId="277369185" sldId="275"/>
        </pc:sldMkLst>
        <pc:spChg chg="mod">
          <ac:chgData name="ALINA - DELIA CĂLIN" userId="S::alina.calin@ubbcluj.ro::578637bb-865c-4052-bc07-e0e8a2505ee9" providerId="AD" clId="Web-{C8A02831-05D6-4CAA-87AC-06EB2D0FAC61}" dt="2023-06-27T18:40:45.881" v="51" actId="20577"/>
          <ac:spMkLst>
            <pc:docMk/>
            <pc:sldMk cId="277369185" sldId="275"/>
            <ac:spMk id="5" creationId="{40008A81-10FC-D329-759B-B9BEF2E8D565}"/>
          </ac:spMkLst>
        </pc:spChg>
      </pc:sldChg>
      <pc:sldChg chg="addSp modSp">
        <pc:chgData name="ALINA - DELIA CĂLIN" userId="S::alina.calin@ubbcluj.ro::578637bb-865c-4052-bc07-e0e8a2505ee9" providerId="AD" clId="Web-{C8A02831-05D6-4CAA-87AC-06EB2D0FAC61}" dt="2023-06-27T18:59:50.398" v="137" actId="14100"/>
        <pc:sldMkLst>
          <pc:docMk/>
          <pc:sldMk cId="828103467" sldId="283"/>
        </pc:sldMkLst>
        <pc:spChg chg="mod">
          <ac:chgData name="ALINA - DELIA CĂLIN" userId="S::alina.calin@ubbcluj.ro::578637bb-865c-4052-bc07-e0e8a2505ee9" providerId="AD" clId="Web-{C8A02831-05D6-4CAA-87AC-06EB2D0FAC61}" dt="2023-06-27T18:58:28.598" v="123" actId="14100"/>
          <ac:spMkLst>
            <pc:docMk/>
            <pc:sldMk cId="828103467" sldId="283"/>
            <ac:spMk id="5" creationId="{40008A81-10FC-D329-759B-B9BEF2E8D565}"/>
          </ac:spMkLst>
        </pc:spChg>
        <pc:picChg chg="add mod">
          <ac:chgData name="ALINA - DELIA CĂLIN" userId="S::alina.calin@ubbcluj.ro::578637bb-865c-4052-bc07-e0e8a2505ee9" providerId="AD" clId="Web-{C8A02831-05D6-4CAA-87AC-06EB2D0FAC61}" dt="2023-06-27T18:59:45.789" v="135" actId="1076"/>
          <ac:picMkLst>
            <pc:docMk/>
            <pc:sldMk cId="828103467" sldId="283"/>
            <ac:picMk id="3" creationId="{AA5D41CC-82C1-F2CA-C8B1-BFB1F417B2F9}"/>
          </ac:picMkLst>
        </pc:picChg>
        <pc:picChg chg="add mod modCrop">
          <ac:chgData name="ALINA - DELIA CĂLIN" userId="S::alina.calin@ubbcluj.ro::578637bb-865c-4052-bc07-e0e8a2505ee9" providerId="AD" clId="Web-{C8A02831-05D6-4CAA-87AC-06EB2D0FAC61}" dt="2023-06-27T18:59:50.398" v="137" actId="14100"/>
          <ac:picMkLst>
            <pc:docMk/>
            <pc:sldMk cId="828103467" sldId="283"/>
            <ac:picMk id="4" creationId="{CD1683E2-5120-AB5B-B839-5978475287F4}"/>
          </ac:picMkLst>
        </pc:picChg>
      </pc:sldChg>
    </pc:docChg>
  </pc:docChgLst>
  <pc:docChgLst>
    <pc:chgData name="ALINA - DELIA CĂLIN" userId="S::alina.calin@ubbcluj.ro::578637bb-865c-4052-bc07-e0e8a2505ee9" providerId="AD" clId="Web-{7A9A51AA-97C4-4FDB-B812-138FCA3DA01B}"/>
    <pc:docChg chg="addSld modSld">
      <pc:chgData name="ALINA - DELIA CĂLIN" userId="S::alina.calin@ubbcluj.ro::578637bb-865c-4052-bc07-e0e8a2505ee9" providerId="AD" clId="Web-{7A9A51AA-97C4-4FDB-B812-138FCA3DA01B}" dt="2023-06-27T13:56:17.546" v="372"/>
      <pc:docMkLst>
        <pc:docMk/>
      </pc:docMkLst>
      <pc:sldChg chg="modSp">
        <pc:chgData name="ALINA - DELIA CĂLIN" userId="S::alina.calin@ubbcluj.ro::578637bb-865c-4052-bc07-e0e8a2505ee9" providerId="AD" clId="Web-{7A9A51AA-97C4-4FDB-B812-138FCA3DA01B}" dt="2023-06-27T13:56:17.546" v="372"/>
        <pc:sldMkLst>
          <pc:docMk/>
          <pc:sldMk cId="723246119" sldId="278"/>
        </pc:sldMkLst>
        <pc:graphicFrameChg chg="mod modGraphic">
          <ac:chgData name="ALINA - DELIA CĂLIN" userId="S::alina.calin@ubbcluj.ro::578637bb-865c-4052-bc07-e0e8a2505ee9" providerId="AD" clId="Web-{7A9A51AA-97C4-4FDB-B812-138FCA3DA01B}" dt="2023-06-27T13:56:17.546" v="372"/>
          <ac:graphicFrameMkLst>
            <pc:docMk/>
            <pc:sldMk cId="723246119" sldId="278"/>
            <ac:graphicFrameMk id="6" creationId="{1B113A97-BE58-5620-3E31-6CC494133544}"/>
          </ac:graphicFrameMkLst>
        </pc:graphicFrameChg>
      </pc:sldChg>
      <pc:sldChg chg="addSp delSp modSp add replId">
        <pc:chgData name="ALINA - DELIA CĂLIN" userId="S::alina.calin@ubbcluj.ro::578637bb-865c-4052-bc07-e0e8a2505ee9" providerId="AD" clId="Web-{7A9A51AA-97C4-4FDB-B812-138FCA3DA01B}" dt="2023-06-27T13:54:17.808" v="168"/>
        <pc:sldMkLst>
          <pc:docMk/>
          <pc:sldMk cId="3319215702" sldId="281"/>
        </pc:sldMkLst>
        <pc:spChg chg="mod">
          <ac:chgData name="ALINA - DELIA CĂLIN" userId="S::alina.calin@ubbcluj.ro::578637bb-865c-4052-bc07-e0e8a2505ee9" providerId="AD" clId="Web-{7A9A51AA-97C4-4FDB-B812-138FCA3DA01B}" dt="2023-06-27T13:48:44.644" v="7" actId="20577"/>
          <ac:spMkLst>
            <pc:docMk/>
            <pc:sldMk cId="3319215702" sldId="281"/>
            <ac:spMk id="2" creationId="{FCCA9ECE-8FD5-E8F4-74EC-59C737580806}"/>
          </ac:spMkLst>
        </pc:spChg>
        <pc:spChg chg="del mod">
          <ac:chgData name="ALINA - DELIA CĂLIN" userId="S::alina.calin@ubbcluj.ro::578637bb-865c-4052-bc07-e0e8a2505ee9" providerId="AD" clId="Web-{7A9A51AA-97C4-4FDB-B812-138FCA3DA01B}" dt="2023-06-27T13:48:52.175" v="9"/>
          <ac:spMkLst>
            <pc:docMk/>
            <pc:sldMk cId="3319215702" sldId="281"/>
            <ac:spMk id="3" creationId="{B855BF6C-65AB-880F-AA1E-319B5B0B4C03}"/>
          </ac:spMkLst>
        </pc:spChg>
        <pc:spChg chg="add del mod">
          <ac:chgData name="ALINA - DELIA CĂLIN" userId="S::alina.calin@ubbcluj.ro::578637bb-865c-4052-bc07-e0e8a2505ee9" providerId="AD" clId="Web-{7A9A51AA-97C4-4FDB-B812-138FCA3DA01B}" dt="2023-06-27T13:48:56.269" v="10"/>
          <ac:spMkLst>
            <pc:docMk/>
            <pc:sldMk cId="3319215702" sldId="281"/>
            <ac:spMk id="11" creationId="{992A240C-10BA-F090-6269-09B4B60F23C2}"/>
          </ac:spMkLst>
        </pc:spChg>
        <pc:spChg chg="del">
          <ac:chgData name="ALINA - DELIA CĂLIN" userId="S::alina.calin@ubbcluj.ro::578637bb-865c-4052-bc07-e0e8a2505ee9" providerId="AD" clId="Web-{7A9A51AA-97C4-4FDB-B812-138FCA3DA01B}" dt="2023-06-27T13:49:17.472" v="24"/>
          <ac:spMkLst>
            <pc:docMk/>
            <pc:sldMk cId="3319215702" sldId="281"/>
            <ac:spMk id="73" creationId="{4C4E5E95-4488-505B-3B4C-5BF8CC23F2FB}"/>
          </ac:spMkLst>
        </pc:spChg>
        <pc:graphicFrameChg chg="modGraphic">
          <ac:chgData name="ALINA - DELIA CĂLIN" userId="S::alina.calin@ubbcluj.ro::578637bb-865c-4052-bc07-e0e8a2505ee9" providerId="AD" clId="Web-{7A9A51AA-97C4-4FDB-B812-138FCA3DA01B}" dt="2023-06-27T13:54:17.808" v="168"/>
          <ac:graphicFrameMkLst>
            <pc:docMk/>
            <pc:sldMk cId="3319215702" sldId="281"/>
            <ac:graphicFrameMk id="5" creationId="{FE545ACB-C08D-6970-B548-25E1C589A8C6}"/>
          </ac:graphicFrameMkLst>
        </pc:graphicFrameChg>
      </pc:sldChg>
    </pc:docChg>
  </pc:docChgLst>
  <pc:docChgLst>
    <pc:chgData name="ALINA - DELIA CĂLIN" userId="S::alina.calin@ubbcluj.ro::578637bb-865c-4052-bc07-e0e8a2505ee9" providerId="AD" clId="Web-{6E988DF3-2869-484C-8538-9EF9651F52D0}"/>
    <pc:docChg chg="addSld delSld modSld">
      <pc:chgData name="ALINA - DELIA CĂLIN" userId="S::alina.calin@ubbcluj.ro::578637bb-865c-4052-bc07-e0e8a2505ee9" providerId="AD" clId="Web-{6E988DF3-2869-484C-8538-9EF9651F52D0}" dt="2023-06-27T14:08:24.420" v="75" actId="20577"/>
      <pc:docMkLst>
        <pc:docMk/>
      </pc:docMkLst>
      <pc:sldChg chg="modSp">
        <pc:chgData name="ALINA - DELIA CĂLIN" userId="S::alina.calin@ubbcluj.ro::578637bb-865c-4052-bc07-e0e8a2505ee9" providerId="AD" clId="Web-{6E988DF3-2869-484C-8538-9EF9651F52D0}" dt="2023-06-27T13:59:30.232" v="8" actId="20577"/>
        <pc:sldMkLst>
          <pc:docMk/>
          <pc:sldMk cId="4073787057" sldId="259"/>
        </pc:sldMkLst>
        <pc:graphicFrameChg chg="modGraphic">
          <ac:chgData name="ALINA - DELIA CĂLIN" userId="S::alina.calin@ubbcluj.ro::578637bb-865c-4052-bc07-e0e8a2505ee9" providerId="AD" clId="Web-{6E988DF3-2869-484C-8538-9EF9651F52D0}" dt="2023-06-27T13:59:30.232" v="8" actId="20577"/>
          <ac:graphicFrameMkLst>
            <pc:docMk/>
            <pc:sldMk cId="4073787057" sldId="259"/>
            <ac:graphicFrameMk id="16" creationId="{F545955C-3C15-AEF9-1605-7D035418748E}"/>
          </ac:graphicFrameMkLst>
        </pc:graphicFrameChg>
      </pc:sldChg>
      <pc:sldChg chg="modSp">
        <pc:chgData name="ALINA - DELIA CĂLIN" userId="S::alina.calin@ubbcluj.ro::578637bb-865c-4052-bc07-e0e8a2505ee9" providerId="AD" clId="Web-{6E988DF3-2869-484C-8538-9EF9651F52D0}" dt="2023-06-27T14:06:05.213" v="20"/>
        <pc:sldMkLst>
          <pc:docMk/>
          <pc:sldMk cId="1465296986" sldId="273"/>
        </pc:sldMkLst>
        <pc:graphicFrameChg chg="mod modGraphic">
          <ac:chgData name="ALINA - DELIA CĂLIN" userId="S::alina.calin@ubbcluj.ro::578637bb-865c-4052-bc07-e0e8a2505ee9" providerId="AD" clId="Web-{6E988DF3-2869-484C-8538-9EF9651F52D0}" dt="2023-06-27T14:06:05.213" v="20"/>
          <ac:graphicFrameMkLst>
            <pc:docMk/>
            <pc:sldMk cId="1465296986" sldId="273"/>
            <ac:graphicFrameMk id="6" creationId="{1B113A97-BE58-5620-3E31-6CC494133544}"/>
          </ac:graphicFrameMkLst>
        </pc:graphicFrameChg>
      </pc:sldChg>
      <pc:sldChg chg="modSp">
        <pc:chgData name="ALINA - DELIA CĂLIN" userId="S::alina.calin@ubbcluj.ro::578637bb-865c-4052-bc07-e0e8a2505ee9" providerId="AD" clId="Web-{6E988DF3-2869-484C-8538-9EF9651F52D0}" dt="2023-06-27T14:07:31.106" v="56" actId="20577"/>
        <pc:sldMkLst>
          <pc:docMk/>
          <pc:sldMk cId="277369185" sldId="275"/>
        </pc:sldMkLst>
        <pc:spChg chg="mod">
          <ac:chgData name="ALINA - DELIA CĂLIN" userId="S::alina.calin@ubbcluj.ro::578637bb-865c-4052-bc07-e0e8a2505ee9" providerId="AD" clId="Web-{6E988DF3-2869-484C-8538-9EF9651F52D0}" dt="2023-06-27T14:07:31.106" v="56" actId="20577"/>
          <ac:spMkLst>
            <pc:docMk/>
            <pc:sldMk cId="277369185" sldId="275"/>
            <ac:spMk id="5" creationId="{40008A81-10FC-D329-759B-B9BEF2E8D565}"/>
          </ac:spMkLst>
        </pc:spChg>
      </pc:sldChg>
      <pc:sldChg chg="new del">
        <pc:chgData name="ALINA - DELIA CĂLIN" userId="S::alina.calin@ubbcluj.ro::578637bb-865c-4052-bc07-e0e8a2505ee9" providerId="AD" clId="Web-{6E988DF3-2869-484C-8538-9EF9651F52D0}" dt="2023-06-27T14:07:45.419" v="59"/>
        <pc:sldMkLst>
          <pc:docMk/>
          <pc:sldMk cId="3233632038" sldId="282"/>
        </pc:sldMkLst>
      </pc:sldChg>
      <pc:sldChg chg="delSp modSp add replId">
        <pc:chgData name="ALINA - DELIA CĂLIN" userId="S::alina.calin@ubbcluj.ro::578637bb-865c-4052-bc07-e0e8a2505ee9" providerId="AD" clId="Web-{6E988DF3-2869-484C-8538-9EF9651F52D0}" dt="2023-06-27T14:08:24.420" v="75" actId="20577"/>
        <pc:sldMkLst>
          <pc:docMk/>
          <pc:sldMk cId="828103467" sldId="283"/>
        </pc:sldMkLst>
        <pc:spChg chg="mod">
          <ac:chgData name="ALINA - DELIA CĂLIN" userId="S::alina.calin@ubbcluj.ro::578637bb-865c-4052-bc07-e0e8a2505ee9" providerId="AD" clId="Web-{6E988DF3-2869-484C-8538-9EF9651F52D0}" dt="2023-06-27T14:08:24.420" v="75" actId="20577"/>
          <ac:spMkLst>
            <pc:docMk/>
            <pc:sldMk cId="828103467" sldId="283"/>
            <ac:spMk id="5" creationId="{40008A81-10FC-D329-759B-B9BEF2E8D565}"/>
          </ac:spMkLst>
        </pc:spChg>
        <pc:picChg chg="del">
          <ac:chgData name="ALINA - DELIA CĂLIN" userId="S::alina.calin@ubbcluj.ro::578637bb-865c-4052-bc07-e0e8a2505ee9" providerId="AD" clId="Web-{6E988DF3-2869-484C-8538-9EF9651F52D0}" dt="2023-06-27T14:07:47.372" v="60"/>
          <ac:picMkLst>
            <pc:docMk/>
            <pc:sldMk cId="828103467" sldId="283"/>
            <ac:picMk id="4" creationId="{4C5C4F90-6846-738C-CAD0-BB86B0D918EB}"/>
          </ac:picMkLst>
        </pc:picChg>
        <pc:picChg chg="del">
          <ac:chgData name="ALINA - DELIA CĂLIN" userId="S::alina.calin@ubbcluj.ro::578637bb-865c-4052-bc07-e0e8a2505ee9" providerId="AD" clId="Web-{6E988DF3-2869-484C-8538-9EF9651F52D0}" dt="2023-06-27T14:07:47.966" v="61"/>
          <ac:picMkLst>
            <pc:docMk/>
            <pc:sldMk cId="828103467" sldId="283"/>
            <ac:picMk id="6" creationId="{420F2E36-1160-EF68-895D-D2B9FE8F433A}"/>
          </ac:picMkLst>
        </pc:picChg>
      </pc:sldChg>
    </pc:docChg>
  </pc:docChgLst>
  <pc:docChgLst>
    <pc:chgData name="ALINA - DELIA CĂLIN" userId="S::alina.calin@ubbcluj.ro::578637bb-865c-4052-bc07-e0e8a2505ee9" providerId="AD" clId="Web-{2FC3E4B6-9896-4DA8-8858-1B93F29D701E}"/>
    <pc:docChg chg="modSld">
      <pc:chgData name="ALINA - DELIA CĂLIN" userId="S::alina.calin@ubbcluj.ro::578637bb-865c-4052-bc07-e0e8a2505ee9" providerId="AD" clId="Web-{2FC3E4B6-9896-4DA8-8858-1B93F29D701E}" dt="2023-06-28T05:06:11.863" v="6"/>
      <pc:docMkLst>
        <pc:docMk/>
      </pc:docMkLst>
      <pc:sldChg chg="modSp">
        <pc:chgData name="ALINA - DELIA CĂLIN" userId="S::alina.calin@ubbcluj.ro::578637bb-865c-4052-bc07-e0e8a2505ee9" providerId="AD" clId="Web-{2FC3E4B6-9896-4DA8-8858-1B93F29D701E}" dt="2023-06-28T05:00:56.120" v="0" actId="20577"/>
        <pc:sldMkLst>
          <pc:docMk/>
          <pc:sldMk cId="4092625334" sldId="256"/>
        </pc:sldMkLst>
        <pc:spChg chg="mod">
          <ac:chgData name="ALINA - DELIA CĂLIN" userId="S::alina.calin@ubbcluj.ro::578637bb-865c-4052-bc07-e0e8a2505ee9" providerId="AD" clId="Web-{2FC3E4B6-9896-4DA8-8858-1B93F29D701E}" dt="2023-06-28T05:00:56.120" v="0" actId="20577"/>
          <ac:spMkLst>
            <pc:docMk/>
            <pc:sldMk cId="4092625334" sldId="256"/>
            <ac:spMk id="3" creationId="{94480C38-5170-49AD-E874-0DD6E39C3197}"/>
          </ac:spMkLst>
        </pc:spChg>
      </pc:sldChg>
      <pc:sldChg chg="addSp delSp modSp">
        <pc:chgData name="ALINA - DELIA CĂLIN" userId="S::alina.calin@ubbcluj.ro::578637bb-865c-4052-bc07-e0e8a2505ee9" providerId="AD" clId="Web-{2FC3E4B6-9896-4DA8-8858-1B93F29D701E}" dt="2023-06-28T05:04:45.689" v="1"/>
        <pc:sldMkLst>
          <pc:docMk/>
          <pc:sldMk cId="2795612922" sldId="258"/>
        </pc:sldMkLst>
        <pc:spChg chg="mod">
          <ac:chgData name="ALINA - DELIA CĂLIN" userId="S::alina.calin@ubbcluj.ro::578637bb-865c-4052-bc07-e0e8a2505ee9" providerId="AD" clId="Web-{2FC3E4B6-9896-4DA8-8858-1B93F29D701E}" dt="2023-06-28T05:04:45.689" v="1"/>
          <ac:spMkLst>
            <pc:docMk/>
            <pc:sldMk cId="2795612922" sldId="258"/>
            <ac:spMk id="2" creationId="{987DEA36-FEEF-44AF-874E-F37F6BD7A3CA}"/>
          </ac:spMkLst>
        </pc:spChg>
        <pc:spChg chg="mod">
          <ac:chgData name="ALINA - DELIA CĂLIN" userId="S::alina.calin@ubbcluj.ro::578637bb-865c-4052-bc07-e0e8a2505ee9" providerId="AD" clId="Web-{2FC3E4B6-9896-4DA8-8858-1B93F29D701E}" dt="2023-06-28T05:04:45.689" v="1"/>
          <ac:spMkLst>
            <pc:docMk/>
            <pc:sldMk cId="2795612922" sldId="258"/>
            <ac:spMk id="3" creationId="{0EB1E6A7-76CB-6465-8651-65453DF218A7}"/>
          </ac:spMkLst>
        </pc:spChg>
        <pc:spChg chg="del">
          <ac:chgData name="ALINA - DELIA CĂLIN" userId="S::alina.calin@ubbcluj.ro::578637bb-865c-4052-bc07-e0e8a2505ee9" providerId="AD" clId="Web-{2FC3E4B6-9896-4DA8-8858-1B93F29D701E}" dt="2023-06-28T05:04:45.689" v="1"/>
          <ac:spMkLst>
            <pc:docMk/>
            <pc:sldMk cId="2795612922" sldId="258"/>
            <ac:spMk id="36" creationId="{ECC07320-C2CA-4E29-8481-9D9E143C7788}"/>
          </ac:spMkLst>
        </pc:spChg>
        <pc:spChg chg="del">
          <ac:chgData name="ALINA - DELIA CĂLIN" userId="S::alina.calin@ubbcluj.ro::578637bb-865c-4052-bc07-e0e8a2505ee9" providerId="AD" clId="Web-{2FC3E4B6-9896-4DA8-8858-1B93F29D701E}" dt="2023-06-28T05:04:45.689" v="1"/>
          <ac:spMkLst>
            <pc:docMk/>
            <pc:sldMk cId="2795612922" sldId="258"/>
            <ac:spMk id="38" creationId="{178FB36B-5BFE-42CA-BC60-1115E0D95EEC}"/>
          </ac:spMkLst>
        </pc:spChg>
        <pc:spChg chg="add">
          <ac:chgData name="ALINA - DELIA CĂLIN" userId="S::alina.calin@ubbcluj.ro::578637bb-865c-4052-bc07-e0e8a2505ee9" providerId="AD" clId="Web-{2FC3E4B6-9896-4DA8-8858-1B93F29D701E}" dt="2023-06-28T05:04:45.689" v="1"/>
          <ac:spMkLst>
            <pc:docMk/>
            <pc:sldMk cId="2795612922" sldId="258"/>
            <ac:spMk id="43" creationId="{E91DC736-0EF8-4F87-9146-EBF1D2EE4D3D}"/>
          </ac:spMkLst>
        </pc:spChg>
        <pc:spChg chg="add">
          <ac:chgData name="ALINA - DELIA CĂLIN" userId="S::alina.calin@ubbcluj.ro::578637bb-865c-4052-bc07-e0e8a2505ee9" providerId="AD" clId="Web-{2FC3E4B6-9896-4DA8-8858-1B93F29D701E}" dt="2023-06-28T05:04:45.689" v="1"/>
          <ac:spMkLst>
            <pc:docMk/>
            <pc:sldMk cId="2795612922" sldId="258"/>
            <ac:spMk id="45" creationId="{097CD68E-23E3-4007-8847-CD0944C4F7BE}"/>
          </ac:spMkLst>
        </pc:spChg>
        <pc:spChg chg="add">
          <ac:chgData name="ALINA - DELIA CĂLIN" userId="S::alina.calin@ubbcluj.ro::578637bb-865c-4052-bc07-e0e8a2505ee9" providerId="AD" clId="Web-{2FC3E4B6-9896-4DA8-8858-1B93F29D701E}" dt="2023-06-28T05:04:45.689" v="1"/>
          <ac:spMkLst>
            <pc:docMk/>
            <pc:sldMk cId="2795612922" sldId="258"/>
            <ac:spMk id="47" creationId="{AF2F604E-43BE-4DC3-B983-E071523364F8}"/>
          </ac:spMkLst>
        </pc:spChg>
        <pc:spChg chg="add">
          <ac:chgData name="ALINA - DELIA CĂLIN" userId="S::alina.calin@ubbcluj.ro::578637bb-865c-4052-bc07-e0e8a2505ee9" providerId="AD" clId="Web-{2FC3E4B6-9896-4DA8-8858-1B93F29D701E}" dt="2023-06-28T05:04:45.689" v="1"/>
          <ac:spMkLst>
            <pc:docMk/>
            <pc:sldMk cId="2795612922" sldId="258"/>
            <ac:spMk id="49" creationId="{08C9B587-E65E-4B52-B37C-ABEBB6E87928}"/>
          </ac:spMkLst>
        </pc:spChg>
        <pc:picChg chg="mod">
          <ac:chgData name="ALINA - DELIA CĂLIN" userId="S::alina.calin@ubbcluj.ro::578637bb-865c-4052-bc07-e0e8a2505ee9" providerId="AD" clId="Web-{2FC3E4B6-9896-4DA8-8858-1B93F29D701E}" dt="2023-06-28T05:04:45.689" v="1"/>
          <ac:picMkLst>
            <pc:docMk/>
            <pc:sldMk cId="2795612922" sldId="258"/>
            <ac:picMk id="22" creationId="{D395B737-8440-46C3-4EF3-A9590D3ECFE7}"/>
          </ac:picMkLst>
        </pc:picChg>
      </pc:sldChg>
      <pc:sldChg chg="addSp delSp modSp">
        <pc:chgData name="ALINA - DELIA CĂLIN" userId="S::alina.calin@ubbcluj.ro::578637bb-865c-4052-bc07-e0e8a2505ee9" providerId="AD" clId="Web-{2FC3E4B6-9896-4DA8-8858-1B93F29D701E}" dt="2023-06-28T05:06:11.863" v="6"/>
        <pc:sldMkLst>
          <pc:docMk/>
          <pc:sldMk cId="1152877984" sldId="269"/>
        </pc:sldMkLst>
        <pc:spChg chg="mod">
          <ac:chgData name="ALINA - DELIA CĂLIN" userId="S::alina.calin@ubbcluj.ro::578637bb-865c-4052-bc07-e0e8a2505ee9" providerId="AD" clId="Web-{2FC3E4B6-9896-4DA8-8858-1B93F29D701E}" dt="2023-06-28T05:06:11.863" v="6"/>
          <ac:spMkLst>
            <pc:docMk/>
            <pc:sldMk cId="1152877984" sldId="269"/>
            <ac:spMk id="2" creationId="{987DEA36-FEEF-44AF-874E-F37F6BD7A3CA}"/>
          </ac:spMkLst>
        </pc:spChg>
        <pc:spChg chg="mod">
          <ac:chgData name="ALINA - DELIA CĂLIN" userId="S::alina.calin@ubbcluj.ro::578637bb-865c-4052-bc07-e0e8a2505ee9" providerId="AD" clId="Web-{2FC3E4B6-9896-4DA8-8858-1B93F29D701E}" dt="2023-06-28T05:06:11.863" v="6"/>
          <ac:spMkLst>
            <pc:docMk/>
            <pc:sldMk cId="1152877984" sldId="269"/>
            <ac:spMk id="3" creationId="{0EB1E6A7-76CB-6465-8651-65453DF218A7}"/>
          </ac:spMkLst>
        </pc:spChg>
        <pc:spChg chg="add del">
          <ac:chgData name="ALINA - DELIA CĂLIN" userId="S::alina.calin@ubbcluj.ro::578637bb-865c-4052-bc07-e0e8a2505ee9" providerId="AD" clId="Web-{2FC3E4B6-9896-4DA8-8858-1B93F29D701E}" dt="2023-06-28T05:06:11.863" v="6"/>
          <ac:spMkLst>
            <pc:docMk/>
            <pc:sldMk cId="1152877984" sldId="269"/>
            <ac:spMk id="43" creationId="{ECC07320-C2CA-4E29-8481-9D9E143C7788}"/>
          </ac:spMkLst>
        </pc:spChg>
        <pc:spChg chg="add del">
          <ac:chgData name="ALINA - DELIA CĂLIN" userId="S::alina.calin@ubbcluj.ro::578637bb-865c-4052-bc07-e0e8a2505ee9" providerId="AD" clId="Web-{2FC3E4B6-9896-4DA8-8858-1B93F29D701E}" dt="2023-06-28T05:06:11.863" v="6"/>
          <ac:spMkLst>
            <pc:docMk/>
            <pc:sldMk cId="1152877984" sldId="269"/>
            <ac:spMk id="45" creationId="{178FB36B-5BFE-42CA-BC60-1115E0D95EEC}"/>
          </ac:spMkLst>
        </pc:spChg>
        <pc:spChg chg="add del">
          <ac:chgData name="ALINA - DELIA CĂLIN" userId="S::alina.calin@ubbcluj.ro::578637bb-865c-4052-bc07-e0e8a2505ee9" providerId="AD" clId="Web-{2FC3E4B6-9896-4DA8-8858-1B93F29D701E}" dt="2023-06-28T05:06:11.863" v="6"/>
          <ac:spMkLst>
            <pc:docMk/>
            <pc:sldMk cId="1152877984" sldId="269"/>
            <ac:spMk id="50" creationId="{E91DC736-0EF8-4F87-9146-EBF1D2EE4D3D}"/>
          </ac:spMkLst>
        </pc:spChg>
        <pc:spChg chg="add del">
          <ac:chgData name="ALINA - DELIA CĂLIN" userId="S::alina.calin@ubbcluj.ro::578637bb-865c-4052-bc07-e0e8a2505ee9" providerId="AD" clId="Web-{2FC3E4B6-9896-4DA8-8858-1B93F29D701E}" dt="2023-06-28T05:06:11.863" v="6"/>
          <ac:spMkLst>
            <pc:docMk/>
            <pc:sldMk cId="1152877984" sldId="269"/>
            <ac:spMk id="52" creationId="{097CD68E-23E3-4007-8847-CD0944C4F7BE}"/>
          </ac:spMkLst>
        </pc:spChg>
        <pc:spChg chg="add del">
          <ac:chgData name="ALINA - DELIA CĂLIN" userId="S::alina.calin@ubbcluj.ro::578637bb-865c-4052-bc07-e0e8a2505ee9" providerId="AD" clId="Web-{2FC3E4B6-9896-4DA8-8858-1B93F29D701E}" dt="2023-06-28T05:06:11.863" v="6"/>
          <ac:spMkLst>
            <pc:docMk/>
            <pc:sldMk cId="1152877984" sldId="269"/>
            <ac:spMk id="54" creationId="{AF2F604E-43BE-4DC3-B983-E071523364F8}"/>
          </ac:spMkLst>
        </pc:spChg>
        <pc:spChg chg="add del">
          <ac:chgData name="ALINA - DELIA CĂLIN" userId="S::alina.calin@ubbcluj.ro::578637bb-865c-4052-bc07-e0e8a2505ee9" providerId="AD" clId="Web-{2FC3E4B6-9896-4DA8-8858-1B93F29D701E}" dt="2023-06-28T05:06:11.863" v="6"/>
          <ac:spMkLst>
            <pc:docMk/>
            <pc:sldMk cId="1152877984" sldId="269"/>
            <ac:spMk id="56" creationId="{08C9B587-E65E-4B52-B37C-ABEBB6E87928}"/>
          </ac:spMkLst>
        </pc:spChg>
        <pc:picChg chg="mod">
          <ac:chgData name="ALINA - DELIA CĂLIN" userId="S::alina.calin@ubbcluj.ro::578637bb-865c-4052-bc07-e0e8a2505ee9" providerId="AD" clId="Web-{2FC3E4B6-9896-4DA8-8858-1B93F29D701E}" dt="2023-06-28T05:06:11.863" v="6"/>
          <ac:picMkLst>
            <pc:docMk/>
            <pc:sldMk cId="1152877984" sldId="269"/>
            <ac:picMk id="4" creationId="{5D242EE8-9D59-5F9E-E28B-612BFCFB5C2D}"/>
          </ac:picMkLst>
        </pc:picChg>
      </pc:sldChg>
      <pc:sldChg chg="addSp delSp modSp">
        <pc:chgData name="ALINA - DELIA CĂLIN" userId="S::alina.calin@ubbcluj.ro::578637bb-865c-4052-bc07-e0e8a2505ee9" providerId="AD" clId="Web-{2FC3E4B6-9896-4DA8-8858-1B93F29D701E}" dt="2023-06-28T05:05:27.924" v="2"/>
        <pc:sldMkLst>
          <pc:docMk/>
          <pc:sldMk cId="2992002864" sldId="270"/>
        </pc:sldMkLst>
        <pc:spChg chg="mod">
          <ac:chgData name="ALINA - DELIA CĂLIN" userId="S::alina.calin@ubbcluj.ro::578637bb-865c-4052-bc07-e0e8a2505ee9" providerId="AD" clId="Web-{2FC3E4B6-9896-4DA8-8858-1B93F29D701E}" dt="2023-06-28T05:05:27.924" v="2"/>
          <ac:spMkLst>
            <pc:docMk/>
            <pc:sldMk cId="2992002864" sldId="270"/>
            <ac:spMk id="2" creationId="{987DEA36-FEEF-44AF-874E-F37F6BD7A3CA}"/>
          </ac:spMkLst>
        </pc:spChg>
        <pc:spChg chg="mod">
          <ac:chgData name="ALINA - DELIA CĂLIN" userId="S::alina.calin@ubbcluj.ro::578637bb-865c-4052-bc07-e0e8a2505ee9" providerId="AD" clId="Web-{2FC3E4B6-9896-4DA8-8858-1B93F29D701E}" dt="2023-06-28T05:05:27.924" v="2"/>
          <ac:spMkLst>
            <pc:docMk/>
            <pc:sldMk cId="2992002864" sldId="270"/>
            <ac:spMk id="3" creationId="{0EB1E6A7-76CB-6465-8651-65453DF218A7}"/>
          </ac:spMkLst>
        </pc:spChg>
        <pc:spChg chg="del">
          <ac:chgData name="ALINA - DELIA CĂLIN" userId="S::alina.calin@ubbcluj.ro::578637bb-865c-4052-bc07-e0e8a2505ee9" providerId="AD" clId="Web-{2FC3E4B6-9896-4DA8-8858-1B93F29D701E}" dt="2023-06-28T05:05:27.924" v="2"/>
          <ac:spMkLst>
            <pc:docMk/>
            <pc:sldMk cId="2992002864" sldId="270"/>
            <ac:spMk id="43" creationId="{ECC07320-C2CA-4E29-8481-9D9E143C7788}"/>
          </ac:spMkLst>
        </pc:spChg>
        <pc:spChg chg="del">
          <ac:chgData name="ALINA - DELIA CĂLIN" userId="S::alina.calin@ubbcluj.ro::578637bb-865c-4052-bc07-e0e8a2505ee9" providerId="AD" clId="Web-{2FC3E4B6-9896-4DA8-8858-1B93F29D701E}" dt="2023-06-28T05:05:27.924" v="2"/>
          <ac:spMkLst>
            <pc:docMk/>
            <pc:sldMk cId="2992002864" sldId="270"/>
            <ac:spMk id="45" creationId="{178FB36B-5BFE-42CA-BC60-1115E0D95EEC}"/>
          </ac:spMkLst>
        </pc:spChg>
        <pc:spChg chg="add">
          <ac:chgData name="ALINA - DELIA CĂLIN" userId="S::alina.calin@ubbcluj.ro::578637bb-865c-4052-bc07-e0e8a2505ee9" providerId="AD" clId="Web-{2FC3E4B6-9896-4DA8-8858-1B93F29D701E}" dt="2023-06-28T05:05:27.924" v="2"/>
          <ac:spMkLst>
            <pc:docMk/>
            <pc:sldMk cId="2992002864" sldId="270"/>
            <ac:spMk id="50" creationId="{E91DC736-0EF8-4F87-9146-EBF1D2EE4D3D}"/>
          </ac:spMkLst>
        </pc:spChg>
        <pc:spChg chg="add">
          <ac:chgData name="ALINA - DELIA CĂLIN" userId="S::alina.calin@ubbcluj.ro::578637bb-865c-4052-bc07-e0e8a2505ee9" providerId="AD" clId="Web-{2FC3E4B6-9896-4DA8-8858-1B93F29D701E}" dt="2023-06-28T05:05:27.924" v="2"/>
          <ac:spMkLst>
            <pc:docMk/>
            <pc:sldMk cId="2992002864" sldId="270"/>
            <ac:spMk id="52" creationId="{097CD68E-23E3-4007-8847-CD0944C4F7BE}"/>
          </ac:spMkLst>
        </pc:spChg>
        <pc:spChg chg="add">
          <ac:chgData name="ALINA - DELIA CĂLIN" userId="S::alina.calin@ubbcluj.ro::578637bb-865c-4052-bc07-e0e8a2505ee9" providerId="AD" clId="Web-{2FC3E4B6-9896-4DA8-8858-1B93F29D701E}" dt="2023-06-28T05:05:27.924" v="2"/>
          <ac:spMkLst>
            <pc:docMk/>
            <pc:sldMk cId="2992002864" sldId="270"/>
            <ac:spMk id="54" creationId="{AF2F604E-43BE-4DC3-B983-E071523364F8}"/>
          </ac:spMkLst>
        </pc:spChg>
        <pc:spChg chg="add">
          <ac:chgData name="ALINA - DELIA CĂLIN" userId="S::alina.calin@ubbcluj.ro::578637bb-865c-4052-bc07-e0e8a2505ee9" providerId="AD" clId="Web-{2FC3E4B6-9896-4DA8-8858-1B93F29D701E}" dt="2023-06-28T05:05:27.924" v="2"/>
          <ac:spMkLst>
            <pc:docMk/>
            <pc:sldMk cId="2992002864" sldId="270"/>
            <ac:spMk id="56" creationId="{08C9B587-E65E-4B52-B37C-ABEBB6E87928}"/>
          </ac:spMkLst>
        </pc:spChg>
        <pc:picChg chg="mod">
          <ac:chgData name="ALINA - DELIA CĂLIN" userId="S::alina.calin@ubbcluj.ro::578637bb-865c-4052-bc07-e0e8a2505ee9" providerId="AD" clId="Web-{2FC3E4B6-9896-4DA8-8858-1B93F29D701E}" dt="2023-06-28T05:05:27.924" v="2"/>
          <ac:picMkLst>
            <pc:docMk/>
            <pc:sldMk cId="2992002864" sldId="270"/>
            <ac:picMk id="4" creationId="{5D242EE8-9D59-5F9E-E28B-612BFCFB5C2D}"/>
          </ac:picMkLst>
        </pc:picChg>
      </pc:sldChg>
    </pc:docChg>
  </pc:docChgLst>
  <pc:docChgLst>
    <pc:chgData name="ALINA - DELIA CĂLIN" userId="S::alina.calin@ubbcluj.ro::578637bb-865c-4052-bc07-e0e8a2505ee9" providerId="AD" clId="Web-{DB2647F4-6A2D-42FD-A603-53295BD930DC}"/>
    <pc:docChg chg="addSld delSld modSld">
      <pc:chgData name="ALINA - DELIA CĂLIN" userId="S::alina.calin@ubbcluj.ro::578637bb-865c-4052-bc07-e0e8a2505ee9" providerId="AD" clId="Web-{DB2647F4-6A2D-42FD-A603-53295BD930DC}" dt="2023-06-27T11:13:29.460" v="64" actId="20577"/>
      <pc:docMkLst>
        <pc:docMk/>
      </pc:docMkLst>
      <pc:sldChg chg="addSp delSp modSp">
        <pc:chgData name="ALINA - DELIA CĂLIN" userId="S::alina.calin@ubbcluj.ro::578637bb-865c-4052-bc07-e0e8a2505ee9" providerId="AD" clId="Web-{DB2647F4-6A2D-42FD-A603-53295BD930DC}" dt="2023-06-27T11:10:53.971" v="55"/>
        <pc:sldMkLst>
          <pc:docMk/>
          <pc:sldMk cId="1588685959" sldId="264"/>
        </pc:sldMkLst>
        <pc:spChg chg="add mod">
          <ac:chgData name="ALINA - DELIA CĂLIN" userId="S::alina.calin@ubbcluj.ro::578637bb-865c-4052-bc07-e0e8a2505ee9" providerId="AD" clId="Web-{DB2647F4-6A2D-42FD-A603-53295BD930DC}" dt="2023-06-27T11:10:53.971" v="55"/>
          <ac:spMkLst>
            <pc:docMk/>
            <pc:sldMk cId="1588685959" sldId="264"/>
            <ac:spMk id="5" creationId="{53427912-72BC-B4B0-687A-CED2128B56AD}"/>
          </ac:spMkLst>
        </pc:spChg>
        <pc:picChg chg="del">
          <ac:chgData name="ALINA - DELIA CĂLIN" userId="S::alina.calin@ubbcluj.ro::578637bb-865c-4052-bc07-e0e8a2505ee9" providerId="AD" clId="Web-{DB2647F4-6A2D-42FD-A603-53295BD930DC}" dt="2023-06-27T11:10:53.971" v="55"/>
          <ac:picMkLst>
            <pc:docMk/>
            <pc:sldMk cId="1588685959" sldId="264"/>
            <ac:picMk id="4" creationId="{9179E285-952C-9C1A-2CD1-EDE7D34B8C2B}"/>
          </ac:picMkLst>
        </pc:picChg>
      </pc:sldChg>
      <pc:sldChg chg="addSp modSp new mod setBg">
        <pc:chgData name="ALINA - DELIA CĂLIN" userId="S::alina.calin@ubbcluj.ro::578637bb-865c-4052-bc07-e0e8a2505ee9" providerId="AD" clId="Web-{DB2647F4-6A2D-42FD-A603-53295BD930DC}" dt="2023-06-27T11:11:14.909" v="58"/>
        <pc:sldMkLst>
          <pc:docMk/>
          <pc:sldMk cId="1014611985" sldId="266"/>
        </pc:sldMkLst>
        <pc:spChg chg="mod">
          <ac:chgData name="ALINA - DELIA CĂLIN" userId="S::alina.calin@ubbcluj.ro::578637bb-865c-4052-bc07-e0e8a2505ee9" providerId="AD" clId="Web-{DB2647F4-6A2D-42FD-A603-53295BD930DC}" dt="2023-06-27T11:11:14.909" v="58"/>
          <ac:spMkLst>
            <pc:docMk/>
            <pc:sldMk cId="1014611985" sldId="266"/>
            <ac:spMk id="2" creationId="{BB537110-AD9F-99F7-FD1D-43125594B4B5}"/>
          </ac:spMkLst>
        </pc:spChg>
        <pc:spChg chg="mod">
          <ac:chgData name="ALINA - DELIA CĂLIN" userId="S::alina.calin@ubbcluj.ro::578637bb-865c-4052-bc07-e0e8a2505ee9" providerId="AD" clId="Web-{DB2647F4-6A2D-42FD-A603-53295BD930DC}" dt="2023-06-27T11:11:14.909" v="58"/>
          <ac:spMkLst>
            <pc:docMk/>
            <pc:sldMk cId="1014611985" sldId="266"/>
            <ac:spMk id="3" creationId="{91E009B3-C1D9-AE1B-489B-0DAF9BC134D5}"/>
          </ac:spMkLst>
        </pc:spChg>
        <pc:spChg chg="add">
          <ac:chgData name="ALINA - DELIA CĂLIN" userId="S::alina.calin@ubbcluj.ro::578637bb-865c-4052-bc07-e0e8a2505ee9" providerId="AD" clId="Web-{DB2647F4-6A2D-42FD-A603-53295BD930DC}" dt="2023-06-27T11:11:14.909" v="58"/>
          <ac:spMkLst>
            <pc:docMk/>
            <pc:sldMk cId="1014611985" sldId="266"/>
            <ac:spMk id="9" creationId="{F13C74B1-5B17-4795-BED0-7140497B445A}"/>
          </ac:spMkLst>
        </pc:spChg>
        <pc:spChg chg="add">
          <ac:chgData name="ALINA - DELIA CĂLIN" userId="S::alina.calin@ubbcluj.ro::578637bb-865c-4052-bc07-e0e8a2505ee9" providerId="AD" clId="Web-{DB2647F4-6A2D-42FD-A603-53295BD930DC}" dt="2023-06-27T11:11:14.909" v="58"/>
          <ac:spMkLst>
            <pc:docMk/>
            <pc:sldMk cId="1014611985" sldId="266"/>
            <ac:spMk id="11" creationId="{D4974D33-8DC5-464E-8C6D-BE58F0669C17}"/>
          </ac:spMkLst>
        </pc:spChg>
        <pc:picChg chg="add mod">
          <ac:chgData name="ALINA - DELIA CĂLIN" userId="S::alina.calin@ubbcluj.ro::578637bb-865c-4052-bc07-e0e8a2505ee9" providerId="AD" clId="Web-{DB2647F4-6A2D-42FD-A603-53295BD930DC}" dt="2023-06-27T11:11:14.909" v="58"/>
          <ac:picMkLst>
            <pc:docMk/>
            <pc:sldMk cId="1014611985" sldId="266"/>
            <ac:picMk id="4" creationId="{1D082D15-C996-EA97-4832-B717CDA1D1B1}"/>
          </ac:picMkLst>
        </pc:picChg>
      </pc:sldChg>
      <pc:sldChg chg="new del">
        <pc:chgData name="ALINA - DELIA CĂLIN" userId="S::alina.calin@ubbcluj.ro::578637bb-865c-4052-bc07-e0e8a2505ee9" providerId="AD" clId="Web-{DB2647F4-6A2D-42FD-A603-53295BD930DC}" dt="2023-06-27T11:13:19.975" v="60"/>
        <pc:sldMkLst>
          <pc:docMk/>
          <pc:sldMk cId="502041228" sldId="267"/>
        </pc:sldMkLst>
      </pc:sldChg>
      <pc:sldChg chg="modSp new">
        <pc:chgData name="ALINA - DELIA CĂLIN" userId="S::alina.calin@ubbcluj.ro::578637bb-865c-4052-bc07-e0e8a2505ee9" providerId="AD" clId="Web-{DB2647F4-6A2D-42FD-A603-53295BD930DC}" dt="2023-06-27T11:13:29.460" v="64" actId="20577"/>
        <pc:sldMkLst>
          <pc:docMk/>
          <pc:sldMk cId="761412835" sldId="267"/>
        </pc:sldMkLst>
        <pc:spChg chg="mod">
          <ac:chgData name="ALINA - DELIA CĂLIN" userId="S::alina.calin@ubbcluj.ro::578637bb-865c-4052-bc07-e0e8a2505ee9" providerId="AD" clId="Web-{DB2647F4-6A2D-42FD-A603-53295BD930DC}" dt="2023-06-27T11:13:29.460" v="64" actId="20577"/>
          <ac:spMkLst>
            <pc:docMk/>
            <pc:sldMk cId="761412835" sldId="267"/>
            <ac:spMk id="2" creationId="{1F1455A0-495B-5EB0-5E80-13B4685DA0AA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4" Type="http://schemas.openxmlformats.org/officeDocument/2006/relationships/image" Target="../media/image4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4" Type="http://schemas.openxmlformats.org/officeDocument/2006/relationships/image" Target="../media/image4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80A8D8-697D-47DA-A572-9D29066A26F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ABA5F703-3F87-4699-9724-A1BD550F42A5}">
      <dgm:prSet/>
      <dgm:spPr/>
      <dgm:t>
        <a:bodyPr/>
        <a:lstStyle/>
        <a:p>
          <a:r>
            <a:rPr lang="en-GB"/>
            <a:t>Introduction in IPC</a:t>
          </a:r>
          <a:endParaRPr lang="en-US"/>
        </a:p>
      </dgm:t>
    </dgm:pt>
    <dgm:pt modelId="{D6033AA9-633B-4486-A62E-94762A9A89CD}" type="parTrans" cxnId="{340AFCA2-D60D-46FA-836A-BD95143719E5}">
      <dgm:prSet/>
      <dgm:spPr/>
      <dgm:t>
        <a:bodyPr/>
        <a:lstStyle/>
        <a:p>
          <a:endParaRPr lang="en-US"/>
        </a:p>
      </dgm:t>
    </dgm:pt>
    <dgm:pt modelId="{28302EA1-FAB3-459F-9006-07FA24A973A1}" type="sibTrans" cxnId="{340AFCA2-D60D-46FA-836A-BD95143719E5}">
      <dgm:prSet/>
      <dgm:spPr/>
      <dgm:t>
        <a:bodyPr/>
        <a:lstStyle/>
        <a:p>
          <a:endParaRPr lang="en-US"/>
        </a:p>
      </dgm:t>
    </dgm:pt>
    <dgm:pt modelId="{FEBF6A55-B6B8-4DCD-9DC7-5449DEDB0F0C}">
      <dgm:prSet/>
      <dgm:spPr/>
      <dgm:t>
        <a:bodyPr/>
        <a:lstStyle/>
        <a:p>
          <a:r>
            <a:rPr lang="en-GB"/>
            <a:t>Pipe</a:t>
          </a:r>
          <a:endParaRPr lang="en-US"/>
        </a:p>
      </dgm:t>
    </dgm:pt>
    <dgm:pt modelId="{ADFB89F9-E042-4A42-A399-5D48A559B18A}" type="parTrans" cxnId="{7D4886AF-CDFF-48A3-8915-EAD496F40A5E}">
      <dgm:prSet/>
      <dgm:spPr/>
      <dgm:t>
        <a:bodyPr/>
        <a:lstStyle/>
        <a:p>
          <a:endParaRPr lang="en-US"/>
        </a:p>
      </dgm:t>
    </dgm:pt>
    <dgm:pt modelId="{6F14343F-EFBF-4E2F-967B-94D22905F7EF}" type="sibTrans" cxnId="{7D4886AF-CDFF-48A3-8915-EAD496F40A5E}">
      <dgm:prSet/>
      <dgm:spPr/>
      <dgm:t>
        <a:bodyPr/>
        <a:lstStyle/>
        <a:p>
          <a:endParaRPr lang="en-US"/>
        </a:p>
      </dgm:t>
    </dgm:pt>
    <dgm:pt modelId="{421E33C8-9A93-4AD0-B43A-FC7D4D2E625F}">
      <dgm:prSet/>
      <dgm:spPr/>
      <dgm:t>
        <a:bodyPr/>
        <a:lstStyle/>
        <a:p>
          <a:r>
            <a:rPr lang="en-GB"/>
            <a:t>Fifo</a:t>
          </a:r>
          <a:endParaRPr lang="en-US"/>
        </a:p>
      </dgm:t>
    </dgm:pt>
    <dgm:pt modelId="{5905D28E-686B-4423-BC64-3D8DFADB5043}" type="parTrans" cxnId="{DD7A1ADC-8523-4850-91D3-4E1CC3A406F8}">
      <dgm:prSet/>
      <dgm:spPr/>
      <dgm:t>
        <a:bodyPr/>
        <a:lstStyle/>
        <a:p>
          <a:endParaRPr lang="en-US"/>
        </a:p>
      </dgm:t>
    </dgm:pt>
    <dgm:pt modelId="{EB122049-CA58-43A6-BFEB-1DB088ED28EF}" type="sibTrans" cxnId="{DD7A1ADC-8523-4850-91D3-4E1CC3A406F8}">
      <dgm:prSet/>
      <dgm:spPr/>
      <dgm:t>
        <a:bodyPr/>
        <a:lstStyle/>
        <a:p>
          <a:endParaRPr lang="en-US"/>
        </a:p>
      </dgm:t>
    </dgm:pt>
    <dgm:pt modelId="{1013827C-DCD2-4D5C-B211-2A97A5A6B69F}">
      <dgm:prSet/>
      <dgm:spPr/>
      <dgm:t>
        <a:bodyPr/>
        <a:lstStyle/>
        <a:p>
          <a:r>
            <a:rPr lang="en-GB"/>
            <a:t>Best practices</a:t>
          </a:r>
          <a:endParaRPr lang="en-US"/>
        </a:p>
      </dgm:t>
    </dgm:pt>
    <dgm:pt modelId="{BB1D00D5-081B-4FD8-9F81-5FCC47B323EE}" type="parTrans" cxnId="{31107DEF-DC6F-4244-8807-CDE577A8F802}">
      <dgm:prSet/>
      <dgm:spPr/>
      <dgm:t>
        <a:bodyPr/>
        <a:lstStyle/>
        <a:p>
          <a:endParaRPr lang="en-US"/>
        </a:p>
      </dgm:t>
    </dgm:pt>
    <dgm:pt modelId="{26F010AA-A47E-4269-B6ED-D597E8312D0F}" type="sibTrans" cxnId="{31107DEF-DC6F-4244-8807-CDE577A8F802}">
      <dgm:prSet/>
      <dgm:spPr/>
      <dgm:t>
        <a:bodyPr/>
        <a:lstStyle/>
        <a:p>
          <a:endParaRPr lang="en-US"/>
        </a:p>
      </dgm:t>
    </dgm:pt>
    <dgm:pt modelId="{CFB3B677-5195-4C73-A73E-91B55FCFEBDE}">
      <dgm:prSet/>
      <dgm:spPr/>
      <dgm:t>
        <a:bodyPr/>
        <a:lstStyle/>
        <a:p>
          <a:r>
            <a:rPr lang="en-GB"/>
            <a:t>Conclusions and Knowledge check</a:t>
          </a:r>
          <a:endParaRPr lang="en-US"/>
        </a:p>
      </dgm:t>
    </dgm:pt>
    <dgm:pt modelId="{DEFA7920-6F26-4B9F-8864-198C588868FD}" type="parTrans" cxnId="{2D9429F2-D393-42B8-8F55-DE303873CA32}">
      <dgm:prSet/>
      <dgm:spPr/>
      <dgm:t>
        <a:bodyPr/>
        <a:lstStyle/>
        <a:p>
          <a:endParaRPr lang="en-US"/>
        </a:p>
      </dgm:t>
    </dgm:pt>
    <dgm:pt modelId="{20CDB8CE-762B-4033-B558-2E9A019883DC}" type="sibTrans" cxnId="{2D9429F2-D393-42B8-8F55-DE303873CA32}">
      <dgm:prSet/>
      <dgm:spPr/>
      <dgm:t>
        <a:bodyPr/>
        <a:lstStyle/>
        <a:p>
          <a:endParaRPr lang="en-US"/>
        </a:p>
      </dgm:t>
    </dgm:pt>
    <dgm:pt modelId="{54497024-C707-4A20-8396-3A7D4051773B}" type="pres">
      <dgm:prSet presAssocID="{6F80A8D8-697D-47DA-A572-9D29066A26F0}" presName="root" presStyleCnt="0">
        <dgm:presLayoutVars>
          <dgm:dir/>
          <dgm:resizeHandles val="exact"/>
        </dgm:presLayoutVars>
      </dgm:prSet>
      <dgm:spPr/>
    </dgm:pt>
    <dgm:pt modelId="{6C97D1D1-3024-4917-9885-C35C715D8AA7}" type="pres">
      <dgm:prSet presAssocID="{ABA5F703-3F87-4699-9724-A1BD550F42A5}" presName="compNode" presStyleCnt="0"/>
      <dgm:spPr/>
    </dgm:pt>
    <dgm:pt modelId="{053FA73D-D0BF-4617-A380-5B5E43BC580B}" type="pres">
      <dgm:prSet presAssocID="{ABA5F703-3F87-4699-9724-A1BD550F42A5}" presName="bgRect" presStyleLbl="bgShp" presStyleIdx="0" presStyleCnt="5"/>
      <dgm:spPr/>
    </dgm:pt>
    <dgm:pt modelId="{7EE82E75-C77B-4340-9CC3-D19A99CA8549}" type="pres">
      <dgm:prSet presAssocID="{ABA5F703-3F87-4699-9724-A1BD550F42A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 with solid fill"/>
        </a:ext>
      </dgm:extLst>
    </dgm:pt>
    <dgm:pt modelId="{3F64AB6B-9CF2-4090-AFC6-46885F4D39B7}" type="pres">
      <dgm:prSet presAssocID="{ABA5F703-3F87-4699-9724-A1BD550F42A5}" presName="spaceRect" presStyleCnt="0"/>
      <dgm:spPr/>
    </dgm:pt>
    <dgm:pt modelId="{8BEA5D25-0E12-4FD3-9443-BCC9685A7164}" type="pres">
      <dgm:prSet presAssocID="{ABA5F703-3F87-4699-9724-A1BD550F42A5}" presName="parTx" presStyleLbl="revTx" presStyleIdx="0" presStyleCnt="5">
        <dgm:presLayoutVars>
          <dgm:chMax val="0"/>
          <dgm:chPref val="0"/>
        </dgm:presLayoutVars>
      </dgm:prSet>
      <dgm:spPr/>
    </dgm:pt>
    <dgm:pt modelId="{8B1AD514-1509-4A2C-9EAE-36B93EC13AD8}" type="pres">
      <dgm:prSet presAssocID="{28302EA1-FAB3-459F-9006-07FA24A973A1}" presName="sibTrans" presStyleCnt="0"/>
      <dgm:spPr/>
    </dgm:pt>
    <dgm:pt modelId="{5F6900B2-7B91-4058-939C-87099D88A56A}" type="pres">
      <dgm:prSet presAssocID="{FEBF6A55-B6B8-4DCD-9DC7-5449DEDB0F0C}" presName="compNode" presStyleCnt="0"/>
      <dgm:spPr/>
    </dgm:pt>
    <dgm:pt modelId="{9F881AF2-311E-477C-A338-37792D430ED2}" type="pres">
      <dgm:prSet presAssocID="{FEBF6A55-B6B8-4DCD-9DC7-5449DEDB0F0C}" presName="bgRect" presStyleLbl="bgShp" presStyleIdx="1" presStyleCnt="5"/>
      <dgm:spPr/>
    </dgm:pt>
    <dgm:pt modelId="{8AE06C99-245C-43F1-A5CB-0A8FBEE792DA}" type="pres">
      <dgm:prSet presAssocID="{FEBF6A55-B6B8-4DCD-9DC7-5449DEDB0F0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nsfer with solid fill"/>
        </a:ext>
      </dgm:extLst>
    </dgm:pt>
    <dgm:pt modelId="{949A8F71-418C-4E48-8AF1-A44273508BC3}" type="pres">
      <dgm:prSet presAssocID="{FEBF6A55-B6B8-4DCD-9DC7-5449DEDB0F0C}" presName="spaceRect" presStyleCnt="0"/>
      <dgm:spPr/>
    </dgm:pt>
    <dgm:pt modelId="{38883A6E-519D-4D69-9A53-CA86789C40BC}" type="pres">
      <dgm:prSet presAssocID="{FEBF6A55-B6B8-4DCD-9DC7-5449DEDB0F0C}" presName="parTx" presStyleLbl="revTx" presStyleIdx="1" presStyleCnt="5">
        <dgm:presLayoutVars>
          <dgm:chMax val="0"/>
          <dgm:chPref val="0"/>
        </dgm:presLayoutVars>
      </dgm:prSet>
      <dgm:spPr/>
    </dgm:pt>
    <dgm:pt modelId="{26662140-D721-480A-A186-EDA9DF4C62AE}" type="pres">
      <dgm:prSet presAssocID="{6F14343F-EFBF-4E2F-967B-94D22905F7EF}" presName="sibTrans" presStyleCnt="0"/>
      <dgm:spPr/>
    </dgm:pt>
    <dgm:pt modelId="{3FFB393E-A997-425B-8112-E91AEBEB41E8}" type="pres">
      <dgm:prSet presAssocID="{421E33C8-9A93-4AD0-B43A-FC7D4D2E625F}" presName="compNode" presStyleCnt="0"/>
      <dgm:spPr/>
    </dgm:pt>
    <dgm:pt modelId="{C18B2E71-FA82-48FD-98DC-CCF93B31C39C}" type="pres">
      <dgm:prSet presAssocID="{421E33C8-9A93-4AD0-B43A-FC7D4D2E625F}" presName="bgRect" presStyleLbl="bgShp" presStyleIdx="2" presStyleCnt="5"/>
      <dgm:spPr/>
    </dgm:pt>
    <dgm:pt modelId="{2B71EDE2-F346-4FE9-8E33-6AADF31E4673}" type="pres">
      <dgm:prSet presAssocID="{421E33C8-9A93-4AD0-B43A-FC7D4D2E625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ter with solid fill"/>
        </a:ext>
      </dgm:extLst>
    </dgm:pt>
    <dgm:pt modelId="{EF976FC1-B711-4D76-93E4-6612FE165872}" type="pres">
      <dgm:prSet presAssocID="{421E33C8-9A93-4AD0-B43A-FC7D4D2E625F}" presName="spaceRect" presStyleCnt="0"/>
      <dgm:spPr/>
    </dgm:pt>
    <dgm:pt modelId="{EF9E218A-3255-4470-857E-B7F4662CF295}" type="pres">
      <dgm:prSet presAssocID="{421E33C8-9A93-4AD0-B43A-FC7D4D2E625F}" presName="parTx" presStyleLbl="revTx" presStyleIdx="2" presStyleCnt="5">
        <dgm:presLayoutVars>
          <dgm:chMax val="0"/>
          <dgm:chPref val="0"/>
        </dgm:presLayoutVars>
      </dgm:prSet>
      <dgm:spPr/>
    </dgm:pt>
    <dgm:pt modelId="{4FC8A290-4A85-4401-94F0-2C8F651151AD}" type="pres">
      <dgm:prSet presAssocID="{EB122049-CA58-43A6-BFEB-1DB088ED28EF}" presName="sibTrans" presStyleCnt="0"/>
      <dgm:spPr/>
    </dgm:pt>
    <dgm:pt modelId="{B1226C54-23B9-4225-89A8-8E5164A2C91E}" type="pres">
      <dgm:prSet presAssocID="{1013827C-DCD2-4D5C-B211-2A97A5A6B69F}" presName="compNode" presStyleCnt="0"/>
      <dgm:spPr/>
    </dgm:pt>
    <dgm:pt modelId="{37B96E86-F26D-4409-9D9A-EF5042EDD262}" type="pres">
      <dgm:prSet presAssocID="{1013827C-DCD2-4D5C-B211-2A97A5A6B69F}" presName="bgRect" presStyleLbl="bgShp" presStyleIdx="3" presStyleCnt="5"/>
      <dgm:spPr/>
    </dgm:pt>
    <dgm:pt modelId="{0F6E918F-98E7-4962-A6B6-3666BE2E01C1}" type="pres">
      <dgm:prSet presAssocID="{1013827C-DCD2-4D5C-B211-2A97A5A6B69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828B2DF7-B622-4B07-BFE0-70DF04D5C1F0}" type="pres">
      <dgm:prSet presAssocID="{1013827C-DCD2-4D5C-B211-2A97A5A6B69F}" presName="spaceRect" presStyleCnt="0"/>
      <dgm:spPr/>
    </dgm:pt>
    <dgm:pt modelId="{8B64C2A7-A612-4319-BCE0-74939DE6DE3E}" type="pres">
      <dgm:prSet presAssocID="{1013827C-DCD2-4D5C-B211-2A97A5A6B69F}" presName="parTx" presStyleLbl="revTx" presStyleIdx="3" presStyleCnt="5">
        <dgm:presLayoutVars>
          <dgm:chMax val="0"/>
          <dgm:chPref val="0"/>
        </dgm:presLayoutVars>
      </dgm:prSet>
      <dgm:spPr/>
    </dgm:pt>
    <dgm:pt modelId="{4029C733-CEF6-43AA-A170-B02F800F3824}" type="pres">
      <dgm:prSet presAssocID="{26F010AA-A47E-4269-B6ED-D597E8312D0F}" presName="sibTrans" presStyleCnt="0"/>
      <dgm:spPr/>
    </dgm:pt>
    <dgm:pt modelId="{611BFD1E-0E0A-4C9B-A9F2-96167EB9E5C8}" type="pres">
      <dgm:prSet presAssocID="{CFB3B677-5195-4C73-A73E-91B55FCFEBDE}" presName="compNode" presStyleCnt="0"/>
      <dgm:spPr/>
    </dgm:pt>
    <dgm:pt modelId="{A15970A4-D9DF-4FC6-AF9C-A74D2D699D82}" type="pres">
      <dgm:prSet presAssocID="{CFB3B677-5195-4C73-A73E-91B55FCFEBDE}" presName="bgRect" presStyleLbl="bgShp" presStyleIdx="4" presStyleCnt="5"/>
      <dgm:spPr/>
    </dgm:pt>
    <dgm:pt modelId="{6B7D6121-087D-47EB-86A1-476AA8B9B97D}" type="pres">
      <dgm:prSet presAssocID="{CFB3B677-5195-4C73-A73E-91B55FCFEBD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0F5E79D-9145-4C67-BADD-7087BA161EE1}" type="pres">
      <dgm:prSet presAssocID="{CFB3B677-5195-4C73-A73E-91B55FCFEBDE}" presName="spaceRect" presStyleCnt="0"/>
      <dgm:spPr/>
    </dgm:pt>
    <dgm:pt modelId="{84B6DB01-DEA2-48D3-95B6-55CD82DDA7AF}" type="pres">
      <dgm:prSet presAssocID="{CFB3B677-5195-4C73-A73E-91B55FCFEBDE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8D143729-E95C-4296-99EF-7D7E9FCAD226}" type="presOf" srcId="{CFB3B677-5195-4C73-A73E-91B55FCFEBDE}" destId="{84B6DB01-DEA2-48D3-95B6-55CD82DDA7AF}" srcOrd="0" destOrd="0" presId="urn:microsoft.com/office/officeart/2018/2/layout/IconVerticalSolidList"/>
    <dgm:cxn modelId="{F3C71B64-D3C6-40F3-AC43-7DFC4A7AC80A}" type="presOf" srcId="{ABA5F703-3F87-4699-9724-A1BD550F42A5}" destId="{8BEA5D25-0E12-4FD3-9443-BCC9685A7164}" srcOrd="0" destOrd="0" presId="urn:microsoft.com/office/officeart/2018/2/layout/IconVerticalSolidList"/>
    <dgm:cxn modelId="{34BD7A6B-1CAA-4CB1-B0C6-F47CBB787216}" type="presOf" srcId="{1013827C-DCD2-4D5C-B211-2A97A5A6B69F}" destId="{8B64C2A7-A612-4319-BCE0-74939DE6DE3E}" srcOrd="0" destOrd="0" presId="urn:microsoft.com/office/officeart/2018/2/layout/IconVerticalSolidList"/>
    <dgm:cxn modelId="{E966E96F-99C9-42B2-BFA0-DC657E72DF30}" type="presOf" srcId="{FEBF6A55-B6B8-4DCD-9DC7-5449DEDB0F0C}" destId="{38883A6E-519D-4D69-9A53-CA86789C40BC}" srcOrd="0" destOrd="0" presId="urn:microsoft.com/office/officeart/2018/2/layout/IconVerticalSolidList"/>
    <dgm:cxn modelId="{340AFCA2-D60D-46FA-836A-BD95143719E5}" srcId="{6F80A8D8-697D-47DA-A572-9D29066A26F0}" destId="{ABA5F703-3F87-4699-9724-A1BD550F42A5}" srcOrd="0" destOrd="0" parTransId="{D6033AA9-633B-4486-A62E-94762A9A89CD}" sibTransId="{28302EA1-FAB3-459F-9006-07FA24A973A1}"/>
    <dgm:cxn modelId="{7D4886AF-CDFF-48A3-8915-EAD496F40A5E}" srcId="{6F80A8D8-697D-47DA-A572-9D29066A26F0}" destId="{FEBF6A55-B6B8-4DCD-9DC7-5449DEDB0F0C}" srcOrd="1" destOrd="0" parTransId="{ADFB89F9-E042-4A42-A399-5D48A559B18A}" sibTransId="{6F14343F-EFBF-4E2F-967B-94D22905F7EF}"/>
    <dgm:cxn modelId="{3F8DACC2-02F7-42AF-9950-D81896CDADE7}" type="presOf" srcId="{421E33C8-9A93-4AD0-B43A-FC7D4D2E625F}" destId="{EF9E218A-3255-4470-857E-B7F4662CF295}" srcOrd="0" destOrd="0" presId="urn:microsoft.com/office/officeart/2018/2/layout/IconVerticalSolidList"/>
    <dgm:cxn modelId="{DD7A1ADC-8523-4850-91D3-4E1CC3A406F8}" srcId="{6F80A8D8-697D-47DA-A572-9D29066A26F0}" destId="{421E33C8-9A93-4AD0-B43A-FC7D4D2E625F}" srcOrd="2" destOrd="0" parTransId="{5905D28E-686B-4423-BC64-3D8DFADB5043}" sibTransId="{EB122049-CA58-43A6-BFEB-1DB088ED28EF}"/>
    <dgm:cxn modelId="{6DE769DE-8CC2-48B4-B0C5-F9AD25AC0382}" type="presOf" srcId="{6F80A8D8-697D-47DA-A572-9D29066A26F0}" destId="{54497024-C707-4A20-8396-3A7D4051773B}" srcOrd="0" destOrd="0" presId="urn:microsoft.com/office/officeart/2018/2/layout/IconVerticalSolidList"/>
    <dgm:cxn modelId="{31107DEF-DC6F-4244-8807-CDE577A8F802}" srcId="{6F80A8D8-697D-47DA-A572-9D29066A26F0}" destId="{1013827C-DCD2-4D5C-B211-2A97A5A6B69F}" srcOrd="3" destOrd="0" parTransId="{BB1D00D5-081B-4FD8-9F81-5FCC47B323EE}" sibTransId="{26F010AA-A47E-4269-B6ED-D597E8312D0F}"/>
    <dgm:cxn modelId="{2D9429F2-D393-42B8-8F55-DE303873CA32}" srcId="{6F80A8D8-697D-47DA-A572-9D29066A26F0}" destId="{CFB3B677-5195-4C73-A73E-91B55FCFEBDE}" srcOrd="4" destOrd="0" parTransId="{DEFA7920-6F26-4B9F-8864-198C588868FD}" sibTransId="{20CDB8CE-762B-4033-B558-2E9A019883DC}"/>
    <dgm:cxn modelId="{1AD702E8-30C7-40F3-A91A-646032578ABE}" type="presParOf" srcId="{54497024-C707-4A20-8396-3A7D4051773B}" destId="{6C97D1D1-3024-4917-9885-C35C715D8AA7}" srcOrd="0" destOrd="0" presId="urn:microsoft.com/office/officeart/2018/2/layout/IconVerticalSolidList"/>
    <dgm:cxn modelId="{B7B969D8-E5B5-4E38-9777-7EEBE4E10CED}" type="presParOf" srcId="{6C97D1D1-3024-4917-9885-C35C715D8AA7}" destId="{053FA73D-D0BF-4617-A380-5B5E43BC580B}" srcOrd="0" destOrd="0" presId="urn:microsoft.com/office/officeart/2018/2/layout/IconVerticalSolidList"/>
    <dgm:cxn modelId="{0904CD42-220F-4FF2-B5CA-FA940D643C26}" type="presParOf" srcId="{6C97D1D1-3024-4917-9885-C35C715D8AA7}" destId="{7EE82E75-C77B-4340-9CC3-D19A99CA8549}" srcOrd="1" destOrd="0" presId="urn:microsoft.com/office/officeart/2018/2/layout/IconVerticalSolidList"/>
    <dgm:cxn modelId="{FC51BBB0-34DA-4CA4-B422-36BBC9A5BB1F}" type="presParOf" srcId="{6C97D1D1-3024-4917-9885-C35C715D8AA7}" destId="{3F64AB6B-9CF2-4090-AFC6-46885F4D39B7}" srcOrd="2" destOrd="0" presId="urn:microsoft.com/office/officeart/2018/2/layout/IconVerticalSolidList"/>
    <dgm:cxn modelId="{EBE76F91-8940-4349-9C41-EC7020B12C28}" type="presParOf" srcId="{6C97D1D1-3024-4917-9885-C35C715D8AA7}" destId="{8BEA5D25-0E12-4FD3-9443-BCC9685A7164}" srcOrd="3" destOrd="0" presId="urn:microsoft.com/office/officeart/2018/2/layout/IconVerticalSolidList"/>
    <dgm:cxn modelId="{8DC2BC56-E1B1-49E2-A687-0D5C242AA623}" type="presParOf" srcId="{54497024-C707-4A20-8396-3A7D4051773B}" destId="{8B1AD514-1509-4A2C-9EAE-36B93EC13AD8}" srcOrd="1" destOrd="0" presId="urn:microsoft.com/office/officeart/2018/2/layout/IconVerticalSolidList"/>
    <dgm:cxn modelId="{288DC33D-0B7D-4305-8811-0DA2C126C011}" type="presParOf" srcId="{54497024-C707-4A20-8396-3A7D4051773B}" destId="{5F6900B2-7B91-4058-939C-87099D88A56A}" srcOrd="2" destOrd="0" presId="urn:microsoft.com/office/officeart/2018/2/layout/IconVerticalSolidList"/>
    <dgm:cxn modelId="{62E0B31E-7B52-4F34-82AD-C3B763D1B941}" type="presParOf" srcId="{5F6900B2-7B91-4058-939C-87099D88A56A}" destId="{9F881AF2-311E-477C-A338-37792D430ED2}" srcOrd="0" destOrd="0" presId="urn:microsoft.com/office/officeart/2018/2/layout/IconVerticalSolidList"/>
    <dgm:cxn modelId="{245BF537-2A22-4B84-8190-351F2D5FB60B}" type="presParOf" srcId="{5F6900B2-7B91-4058-939C-87099D88A56A}" destId="{8AE06C99-245C-43F1-A5CB-0A8FBEE792DA}" srcOrd="1" destOrd="0" presId="urn:microsoft.com/office/officeart/2018/2/layout/IconVerticalSolidList"/>
    <dgm:cxn modelId="{C134C1C6-DDF7-414E-80EC-631BAA1D8B81}" type="presParOf" srcId="{5F6900B2-7B91-4058-939C-87099D88A56A}" destId="{949A8F71-418C-4E48-8AF1-A44273508BC3}" srcOrd="2" destOrd="0" presId="urn:microsoft.com/office/officeart/2018/2/layout/IconVerticalSolidList"/>
    <dgm:cxn modelId="{7DCBB3ED-F310-46AA-B2DD-6B97F44A3219}" type="presParOf" srcId="{5F6900B2-7B91-4058-939C-87099D88A56A}" destId="{38883A6E-519D-4D69-9A53-CA86789C40BC}" srcOrd="3" destOrd="0" presId="urn:microsoft.com/office/officeart/2018/2/layout/IconVerticalSolidList"/>
    <dgm:cxn modelId="{7C18C2C1-400F-4D00-875D-AF9DD3C2976B}" type="presParOf" srcId="{54497024-C707-4A20-8396-3A7D4051773B}" destId="{26662140-D721-480A-A186-EDA9DF4C62AE}" srcOrd="3" destOrd="0" presId="urn:microsoft.com/office/officeart/2018/2/layout/IconVerticalSolidList"/>
    <dgm:cxn modelId="{794F2599-BFDE-4E40-8CA4-F77A2798A6E9}" type="presParOf" srcId="{54497024-C707-4A20-8396-3A7D4051773B}" destId="{3FFB393E-A997-425B-8112-E91AEBEB41E8}" srcOrd="4" destOrd="0" presId="urn:microsoft.com/office/officeart/2018/2/layout/IconVerticalSolidList"/>
    <dgm:cxn modelId="{2B03AB22-0621-4437-80A0-0B7FD710DCB9}" type="presParOf" srcId="{3FFB393E-A997-425B-8112-E91AEBEB41E8}" destId="{C18B2E71-FA82-48FD-98DC-CCF93B31C39C}" srcOrd="0" destOrd="0" presId="urn:microsoft.com/office/officeart/2018/2/layout/IconVerticalSolidList"/>
    <dgm:cxn modelId="{6E5B638B-B87E-4469-985F-CD5C36EB5821}" type="presParOf" srcId="{3FFB393E-A997-425B-8112-E91AEBEB41E8}" destId="{2B71EDE2-F346-4FE9-8E33-6AADF31E4673}" srcOrd="1" destOrd="0" presId="urn:microsoft.com/office/officeart/2018/2/layout/IconVerticalSolidList"/>
    <dgm:cxn modelId="{0E8F8684-584E-403E-A5E0-B4DBBD8345B4}" type="presParOf" srcId="{3FFB393E-A997-425B-8112-E91AEBEB41E8}" destId="{EF976FC1-B711-4D76-93E4-6612FE165872}" srcOrd="2" destOrd="0" presId="urn:microsoft.com/office/officeart/2018/2/layout/IconVerticalSolidList"/>
    <dgm:cxn modelId="{BFAF7F92-6971-4F08-B014-15AA03841468}" type="presParOf" srcId="{3FFB393E-A997-425B-8112-E91AEBEB41E8}" destId="{EF9E218A-3255-4470-857E-B7F4662CF295}" srcOrd="3" destOrd="0" presId="urn:microsoft.com/office/officeart/2018/2/layout/IconVerticalSolidList"/>
    <dgm:cxn modelId="{D88CA8A0-597C-462C-8627-DA8DD0E00939}" type="presParOf" srcId="{54497024-C707-4A20-8396-3A7D4051773B}" destId="{4FC8A290-4A85-4401-94F0-2C8F651151AD}" srcOrd="5" destOrd="0" presId="urn:microsoft.com/office/officeart/2018/2/layout/IconVerticalSolidList"/>
    <dgm:cxn modelId="{A577A76B-4E2E-4D78-8EA9-2F4A1A7FA8D0}" type="presParOf" srcId="{54497024-C707-4A20-8396-3A7D4051773B}" destId="{B1226C54-23B9-4225-89A8-8E5164A2C91E}" srcOrd="6" destOrd="0" presId="urn:microsoft.com/office/officeart/2018/2/layout/IconVerticalSolidList"/>
    <dgm:cxn modelId="{30E896F0-6D83-45C5-A7C2-6252F4C26789}" type="presParOf" srcId="{B1226C54-23B9-4225-89A8-8E5164A2C91E}" destId="{37B96E86-F26D-4409-9D9A-EF5042EDD262}" srcOrd="0" destOrd="0" presId="urn:microsoft.com/office/officeart/2018/2/layout/IconVerticalSolidList"/>
    <dgm:cxn modelId="{6890C21E-9205-422F-AE36-703D9B50E995}" type="presParOf" srcId="{B1226C54-23B9-4225-89A8-8E5164A2C91E}" destId="{0F6E918F-98E7-4962-A6B6-3666BE2E01C1}" srcOrd="1" destOrd="0" presId="urn:microsoft.com/office/officeart/2018/2/layout/IconVerticalSolidList"/>
    <dgm:cxn modelId="{7E0D4709-19A7-4464-AF0A-E36F64278C4A}" type="presParOf" srcId="{B1226C54-23B9-4225-89A8-8E5164A2C91E}" destId="{828B2DF7-B622-4B07-BFE0-70DF04D5C1F0}" srcOrd="2" destOrd="0" presId="urn:microsoft.com/office/officeart/2018/2/layout/IconVerticalSolidList"/>
    <dgm:cxn modelId="{192C8850-0B93-4099-93E7-F6A5A578CAC6}" type="presParOf" srcId="{B1226C54-23B9-4225-89A8-8E5164A2C91E}" destId="{8B64C2A7-A612-4319-BCE0-74939DE6DE3E}" srcOrd="3" destOrd="0" presId="urn:microsoft.com/office/officeart/2018/2/layout/IconVerticalSolidList"/>
    <dgm:cxn modelId="{05A45783-39A7-4FC1-9CC7-38F4FAFBA9EC}" type="presParOf" srcId="{54497024-C707-4A20-8396-3A7D4051773B}" destId="{4029C733-CEF6-43AA-A170-B02F800F3824}" srcOrd="7" destOrd="0" presId="urn:microsoft.com/office/officeart/2018/2/layout/IconVerticalSolidList"/>
    <dgm:cxn modelId="{00B51A92-D9C9-4333-A639-6021753A5BCD}" type="presParOf" srcId="{54497024-C707-4A20-8396-3A7D4051773B}" destId="{611BFD1E-0E0A-4C9B-A9F2-96167EB9E5C8}" srcOrd="8" destOrd="0" presId="urn:microsoft.com/office/officeart/2018/2/layout/IconVerticalSolidList"/>
    <dgm:cxn modelId="{6936870F-8ACD-422D-847F-AA477FFBBCB1}" type="presParOf" srcId="{611BFD1E-0E0A-4C9B-A9F2-96167EB9E5C8}" destId="{A15970A4-D9DF-4FC6-AF9C-A74D2D699D82}" srcOrd="0" destOrd="0" presId="urn:microsoft.com/office/officeart/2018/2/layout/IconVerticalSolidList"/>
    <dgm:cxn modelId="{879BBA9F-4AD2-4CA1-AF4C-FB217355D57E}" type="presParOf" srcId="{611BFD1E-0E0A-4C9B-A9F2-96167EB9E5C8}" destId="{6B7D6121-087D-47EB-86A1-476AA8B9B97D}" srcOrd="1" destOrd="0" presId="urn:microsoft.com/office/officeart/2018/2/layout/IconVerticalSolidList"/>
    <dgm:cxn modelId="{6D817D28-1BEF-4311-AECF-26BDC54696FA}" type="presParOf" srcId="{611BFD1E-0E0A-4C9B-A9F2-96167EB9E5C8}" destId="{F0F5E79D-9145-4C67-BADD-7087BA161EE1}" srcOrd="2" destOrd="0" presId="urn:microsoft.com/office/officeart/2018/2/layout/IconVerticalSolidList"/>
    <dgm:cxn modelId="{2A15A4EE-A77D-4BBC-9CF3-BF17A6C7F6C8}" type="presParOf" srcId="{611BFD1E-0E0A-4C9B-A9F2-96167EB9E5C8}" destId="{84B6DB01-DEA2-48D3-95B6-55CD82DDA7A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C72EA4-A32C-4750-BCB3-EB5781F694E8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8864C78-358E-4DE3-8F59-63B14D224C40}">
      <dgm:prSet/>
      <dgm:spPr/>
      <dgm:t>
        <a:bodyPr/>
        <a:lstStyle/>
        <a:p>
          <a:r>
            <a:rPr lang="en-GB" dirty="0"/>
            <a:t>A process is an instance of a program running in a computer.</a:t>
          </a:r>
          <a:endParaRPr lang="en-US" dirty="0"/>
        </a:p>
      </dgm:t>
    </dgm:pt>
    <dgm:pt modelId="{AAF94768-C913-46D7-905A-7844535C5068}" type="parTrans" cxnId="{D24D12D4-E5B3-43D1-8854-7A6E65D6C1FB}">
      <dgm:prSet/>
      <dgm:spPr/>
      <dgm:t>
        <a:bodyPr/>
        <a:lstStyle/>
        <a:p>
          <a:endParaRPr lang="en-US"/>
        </a:p>
      </dgm:t>
    </dgm:pt>
    <dgm:pt modelId="{ECCD747D-09BF-4579-9391-8F30FD295C30}" type="sibTrans" cxnId="{D24D12D4-E5B3-43D1-8854-7A6E65D6C1FB}">
      <dgm:prSet/>
      <dgm:spPr/>
      <dgm:t>
        <a:bodyPr/>
        <a:lstStyle/>
        <a:p>
          <a:endParaRPr lang="en-US"/>
        </a:p>
      </dgm:t>
    </dgm:pt>
    <dgm:pt modelId="{49444345-1DFA-47F0-954A-FA908730AF73}">
      <dgm:prSet/>
      <dgm:spPr/>
      <dgm:t>
        <a:bodyPr/>
        <a:lstStyle/>
        <a:p>
          <a:r>
            <a:rPr lang="en-GB" dirty="0"/>
            <a:t>Each process has its own allocated resources (memory, instructions, state, CPU)</a:t>
          </a:r>
          <a:endParaRPr lang="en-US" dirty="0"/>
        </a:p>
      </dgm:t>
    </dgm:pt>
    <dgm:pt modelId="{5FE02EBF-4055-4BBE-A980-0DD585C0AB6A}" type="parTrans" cxnId="{8FE1520D-352D-41A6-A228-021F6C5375A8}">
      <dgm:prSet/>
      <dgm:spPr/>
      <dgm:t>
        <a:bodyPr/>
        <a:lstStyle/>
        <a:p>
          <a:endParaRPr lang="en-US"/>
        </a:p>
      </dgm:t>
    </dgm:pt>
    <dgm:pt modelId="{8F19338C-E5F2-441F-A30F-DB5D40267279}" type="sibTrans" cxnId="{8FE1520D-352D-41A6-A228-021F6C5375A8}">
      <dgm:prSet/>
      <dgm:spPr/>
      <dgm:t>
        <a:bodyPr/>
        <a:lstStyle/>
        <a:p>
          <a:endParaRPr lang="en-US"/>
        </a:p>
      </dgm:t>
    </dgm:pt>
    <dgm:pt modelId="{91884388-2660-4844-94B0-1CA2306A2E33}">
      <dgm:prSet/>
      <dgm:spPr/>
      <dgm:t>
        <a:bodyPr/>
        <a:lstStyle/>
        <a:p>
          <a:pPr rtl="0"/>
          <a:r>
            <a:rPr lang="en-GB" dirty="0"/>
            <a:t>If two programs (processes) are to communicate, we need special mechanisms</a:t>
          </a:r>
          <a:r>
            <a:rPr lang="en-GB" dirty="0">
              <a:latin typeface="Calibri Light" panose="020F0302020204030204"/>
            </a:rPr>
            <a:t>: pipe, FIFO, shared memory, semaphores, socket, message</a:t>
          </a:r>
          <a:r>
            <a:rPr lang="en-GB" dirty="0"/>
            <a:t> queues</a:t>
          </a:r>
          <a:r>
            <a:rPr lang="en-GB" dirty="0">
              <a:latin typeface="Calibri Light" panose="020F0302020204030204"/>
            </a:rPr>
            <a:t>, signals</a:t>
          </a:r>
        </a:p>
      </dgm:t>
    </dgm:pt>
    <dgm:pt modelId="{68F5B97E-4352-4ACF-8563-45AB42D903B4}" type="parTrans" cxnId="{C56845B2-7174-499A-AE13-7B9624EBB438}">
      <dgm:prSet/>
      <dgm:spPr/>
      <dgm:t>
        <a:bodyPr/>
        <a:lstStyle/>
        <a:p>
          <a:endParaRPr lang="en-US"/>
        </a:p>
      </dgm:t>
    </dgm:pt>
    <dgm:pt modelId="{2E0E2AEA-856E-4187-BA82-D46D40CC8670}" type="sibTrans" cxnId="{C56845B2-7174-499A-AE13-7B9624EBB438}">
      <dgm:prSet/>
      <dgm:spPr/>
      <dgm:t>
        <a:bodyPr/>
        <a:lstStyle/>
        <a:p>
          <a:endParaRPr lang="en-US"/>
        </a:p>
      </dgm:t>
    </dgm:pt>
    <dgm:pt modelId="{DD2EC7B3-3916-4F20-B7B4-0926255EA7D1}" type="pres">
      <dgm:prSet presAssocID="{BAC72EA4-A32C-4750-BCB3-EB5781F694E8}" presName="outerComposite" presStyleCnt="0">
        <dgm:presLayoutVars>
          <dgm:chMax val="5"/>
          <dgm:dir/>
          <dgm:resizeHandles val="exact"/>
        </dgm:presLayoutVars>
      </dgm:prSet>
      <dgm:spPr/>
    </dgm:pt>
    <dgm:pt modelId="{A2333DB2-5F1C-437A-AD29-35B046A453E9}" type="pres">
      <dgm:prSet presAssocID="{BAC72EA4-A32C-4750-BCB3-EB5781F694E8}" presName="dummyMaxCanvas" presStyleCnt="0">
        <dgm:presLayoutVars/>
      </dgm:prSet>
      <dgm:spPr/>
    </dgm:pt>
    <dgm:pt modelId="{52F95589-1C26-49BB-ACFE-0808B70D4DDD}" type="pres">
      <dgm:prSet presAssocID="{BAC72EA4-A32C-4750-BCB3-EB5781F694E8}" presName="ThreeNodes_1" presStyleLbl="node1" presStyleIdx="0" presStyleCnt="3">
        <dgm:presLayoutVars>
          <dgm:bulletEnabled val="1"/>
        </dgm:presLayoutVars>
      </dgm:prSet>
      <dgm:spPr/>
    </dgm:pt>
    <dgm:pt modelId="{B2D208A4-4AAE-4B8B-A279-9E90A3798982}" type="pres">
      <dgm:prSet presAssocID="{BAC72EA4-A32C-4750-BCB3-EB5781F694E8}" presName="ThreeNodes_2" presStyleLbl="node1" presStyleIdx="1" presStyleCnt="3">
        <dgm:presLayoutVars>
          <dgm:bulletEnabled val="1"/>
        </dgm:presLayoutVars>
      </dgm:prSet>
      <dgm:spPr/>
    </dgm:pt>
    <dgm:pt modelId="{DC6515A1-133B-4621-A071-AEE0031D5B08}" type="pres">
      <dgm:prSet presAssocID="{BAC72EA4-A32C-4750-BCB3-EB5781F694E8}" presName="ThreeNodes_3" presStyleLbl="node1" presStyleIdx="2" presStyleCnt="3">
        <dgm:presLayoutVars>
          <dgm:bulletEnabled val="1"/>
        </dgm:presLayoutVars>
      </dgm:prSet>
      <dgm:spPr/>
    </dgm:pt>
    <dgm:pt modelId="{CA6558F2-521F-469D-AD7F-F4F327CE8460}" type="pres">
      <dgm:prSet presAssocID="{BAC72EA4-A32C-4750-BCB3-EB5781F694E8}" presName="ThreeConn_1-2" presStyleLbl="fgAccFollowNode1" presStyleIdx="0" presStyleCnt="2">
        <dgm:presLayoutVars>
          <dgm:bulletEnabled val="1"/>
        </dgm:presLayoutVars>
      </dgm:prSet>
      <dgm:spPr/>
    </dgm:pt>
    <dgm:pt modelId="{B1FC12BF-BCCB-47DB-BF23-A12904899F16}" type="pres">
      <dgm:prSet presAssocID="{BAC72EA4-A32C-4750-BCB3-EB5781F694E8}" presName="ThreeConn_2-3" presStyleLbl="fgAccFollowNode1" presStyleIdx="1" presStyleCnt="2">
        <dgm:presLayoutVars>
          <dgm:bulletEnabled val="1"/>
        </dgm:presLayoutVars>
      </dgm:prSet>
      <dgm:spPr/>
    </dgm:pt>
    <dgm:pt modelId="{5EA0EED5-9A61-4A41-91AA-5934965AE915}" type="pres">
      <dgm:prSet presAssocID="{BAC72EA4-A32C-4750-BCB3-EB5781F694E8}" presName="ThreeNodes_1_text" presStyleLbl="node1" presStyleIdx="2" presStyleCnt="3">
        <dgm:presLayoutVars>
          <dgm:bulletEnabled val="1"/>
        </dgm:presLayoutVars>
      </dgm:prSet>
      <dgm:spPr/>
    </dgm:pt>
    <dgm:pt modelId="{F81E5AA0-C273-460E-B777-C149BB56D6B9}" type="pres">
      <dgm:prSet presAssocID="{BAC72EA4-A32C-4750-BCB3-EB5781F694E8}" presName="ThreeNodes_2_text" presStyleLbl="node1" presStyleIdx="2" presStyleCnt="3">
        <dgm:presLayoutVars>
          <dgm:bulletEnabled val="1"/>
        </dgm:presLayoutVars>
      </dgm:prSet>
      <dgm:spPr/>
    </dgm:pt>
    <dgm:pt modelId="{FCBCC552-7CE5-40DC-80AF-A01FAE2B8BDE}" type="pres">
      <dgm:prSet presAssocID="{BAC72EA4-A32C-4750-BCB3-EB5781F694E8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8FE1520D-352D-41A6-A228-021F6C5375A8}" srcId="{BAC72EA4-A32C-4750-BCB3-EB5781F694E8}" destId="{49444345-1DFA-47F0-954A-FA908730AF73}" srcOrd="1" destOrd="0" parTransId="{5FE02EBF-4055-4BBE-A980-0DD585C0AB6A}" sibTransId="{8F19338C-E5F2-441F-A30F-DB5D40267279}"/>
    <dgm:cxn modelId="{8455CE0D-16BC-4F8E-8B2B-47416D98B084}" type="presOf" srcId="{91884388-2660-4844-94B0-1CA2306A2E33}" destId="{DC6515A1-133B-4621-A071-AEE0031D5B08}" srcOrd="0" destOrd="0" presId="urn:microsoft.com/office/officeart/2005/8/layout/vProcess5"/>
    <dgm:cxn modelId="{1DD5281E-B26F-4A5C-82A3-BF61993E7E98}" type="presOf" srcId="{49444345-1DFA-47F0-954A-FA908730AF73}" destId="{F81E5AA0-C273-460E-B777-C149BB56D6B9}" srcOrd="1" destOrd="0" presId="urn:microsoft.com/office/officeart/2005/8/layout/vProcess5"/>
    <dgm:cxn modelId="{2CCF0F5F-B2A4-4821-97BB-8CA6BA6B4B14}" type="presOf" srcId="{88864C78-358E-4DE3-8F59-63B14D224C40}" destId="{52F95589-1C26-49BB-ACFE-0808B70D4DDD}" srcOrd="0" destOrd="0" presId="urn:microsoft.com/office/officeart/2005/8/layout/vProcess5"/>
    <dgm:cxn modelId="{8116F997-92D0-42E1-A9E7-F7C6CECFDE29}" type="presOf" srcId="{BAC72EA4-A32C-4750-BCB3-EB5781F694E8}" destId="{DD2EC7B3-3916-4F20-B7B4-0926255EA7D1}" srcOrd="0" destOrd="0" presId="urn:microsoft.com/office/officeart/2005/8/layout/vProcess5"/>
    <dgm:cxn modelId="{C56845B2-7174-499A-AE13-7B9624EBB438}" srcId="{BAC72EA4-A32C-4750-BCB3-EB5781F694E8}" destId="{91884388-2660-4844-94B0-1CA2306A2E33}" srcOrd="2" destOrd="0" parTransId="{68F5B97E-4352-4ACF-8563-45AB42D903B4}" sibTransId="{2E0E2AEA-856E-4187-BA82-D46D40CC8670}"/>
    <dgm:cxn modelId="{2F5715C0-FA71-439D-8002-A2453A38FCB3}" type="presOf" srcId="{88864C78-358E-4DE3-8F59-63B14D224C40}" destId="{5EA0EED5-9A61-4A41-91AA-5934965AE915}" srcOrd="1" destOrd="0" presId="urn:microsoft.com/office/officeart/2005/8/layout/vProcess5"/>
    <dgm:cxn modelId="{2C5D00D0-8152-485D-AB6A-EDD42210B412}" type="presOf" srcId="{ECCD747D-09BF-4579-9391-8F30FD295C30}" destId="{CA6558F2-521F-469D-AD7F-F4F327CE8460}" srcOrd="0" destOrd="0" presId="urn:microsoft.com/office/officeart/2005/8/layout/vProcess5"/>
    <dgm:cxn modelId="{824D9BD2-D504-4FE1-8123-C84B49C3619C}" type="presOf" srcId="{8F19338C-E5F2-441F-A30F-DB5D40267279}" destId="{B1FC12BF-BCCB-47DB-BF23-A12904899F16}" srcOrd="0" destOrd="0" presId="urn:microsoft.com/office/officeart/2005/8/layout/vProcess5"/>
    <dgm:cxn modelId="{D24D12D4-E5B3-43D1-8854-7A6E65D6C1FB}" srcId="{BAC72EA4-A32C-4750-BCB3-EB5781F694E8}" destId="{88864C78-358E-4DE3-8F59-63B14D224C40}" srcOrd="0" destOrd="0" parTransId="{AAF94768-C913-46D7-905A-7844535C5068}" sibTransId="{ECCD747D-09BF-4579-9391-8F30FD295C30}"/>
    <dgm:cxn modelId="{013EA5D6-BA08-4A7F-9B37-107391A16B82}" type="presOf" srcId="{49444345-1DFA-47F0-954A-FA908730AF73}" destId="{B2D208A4-4AAE-4B8B-A279-9E90A3798982}" srcOrd="0" destOrd="0" presId="urn:microsoft.com/office/officeart/2005/8/layout/vProcess5"/>
    <dgm:cxn modelId="{27146CDF-2F5C-4C46-A208-79C5AD6A15BB}" type="presOf" srcId="{91884388-2660-4844-94B0-1CA2306A2E33}" destId="{FCBCC552-7CE5-40DC-80AF-A01FAE2B8BDE}" srcOrd="1" destOrd="0" presId="urn:microsoft.com/office/officeart/2005/8/layout/vProcess5"/>
    <dgm:cxn modelId="{730A4DC5-C812-4023-ABC4-98CF56054267}" type="presParOf" srcId="{DD2EC7B3-3916-4F20-B7B4-0926255EA7D1}" destId="{A2333DB2-5F1C-437A-AD29-35B046A453E9}" srcOrd="0" destOrd="0" presId="urn:microsoft.com/office/officeart/2005/8/layout/vProcess5"/>
    <dgm:cxn modelId="{97B6ADF2-6FBE-468E-A200-03C511710746}" type="presParOf" srcId="{DD2EC7B3-3916-4F20-B7B4-0926255EA7D1}" destId="{52F95589-1C26-49BB-ACFE-0808B70D4DDD}" srcOrd="1" destOrd="0" presId="urn:microsoft.com/office/officeart/2005/8/layout/vProcess5"/>
    <dgm:cxn modelId="{131578CB-396E-45E4-92B5-7D840795C4EF}" type="presParOf" srcId="{DD2EC7B3-3916-4F20-B7B4-0926255EA7D1}" destId="{B2D208A4-4AAE-4B8B-A279-9E90A3798982}" srcOrd="2" destOrd="0" presId="urn:microsoft.com/office/officeart/2005/8/layout/vProcess5"/>
    <dgm:cxn modelId="{CC97FC33-BAB4-4E84-B800-4607B26521CE}" type="presParOf" srcId="{DD2EC7B3-3916-4F20-B7B4-0926255EA7D1}" destId="{DC6515A1-133B-4621-A071-AEE0031D5B08}" srcOrd="3" destOrd="0" presId="urn:microsoft.com/office/officeart/2005/8/layout/vProcess5"/>
    <dgm:cxn modelId="{E4A9E293-4127-4610-9F58-F2D01685B8EF}" type="presParOf" srcId="{DD2EC7B3-3916-4F20-B7B4-0926255EA7D1}" destId="{CA6558F2-521F-469D-AD7F-F4F327CE8460}" srcOrd="4" destOrd="0" presId="urn:microsoft.com/office/officeart/2005/8/layout/vProcess5"/>
    <dgm:cxn modelId="{6419E7E1-32F2-49E4-90E4-ADD3BA35842A}" type="presParOf" srcId="{DD2EC7B3-3916-4F20-B7B4-0926255EA7D1}" destId="{B1FC12BF-BCCB-47DB-BF23-A12904899F16}" srcOrd="5" destOrd="0" presId="urn:microsoft.com/office/officeart/2005/8/layout/vProcess5"/>
    <dgm:cxn modelId="{50377A41-E7F8-4C51-986F-D1D33560188D}" type="presParOf" srcId="{DD2EC7B3-3916-4F20-B7B4-0926255EA7D1}" destId="{5EA0EED5-9A61-4A41-91AA-5934965AE915}" srcOrd="6" destOrd="0" presId="urn:microsoft.com/office/officeart/2005/8/layout/vProcess5"/>
    <dgm:cxn modelId="{91A48A1A-73F6-4BCC-9F85-CF7B5589F024}" type="presParOf" srcId="{DD2EC7B3-3916-4F20-B7B4-0926255EA7D1}" destId="{F81E5AA0-C273-460E-B777-C149BB56D6B9}" srcOrd="7" destOrd="0" presId="urn:microsoft.com/office/officeart/2005/8/layout/vProcess5"/>
    <dgm:cxn modelId="{77E52652-A247-4095-8F7D-DAC88EBB76A2}" type="presParOf" srcId="{DD2EC7B3-3916-4F20-B7B4-0926255EA7D1}" destId="{FCBCC552-7CE5-40DC-80AF-A01FAE2B8BDE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FDB030-00FD-414B-80B0-A2A8078E0C8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4B36C92-37E7-4517-8BF8-4E0B597E7F6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/>
            <a:t>unidirectional flow of bytes</a:t>
          </a:r>
          <a:r>
            <a:rPr lang="en-GB"/>
            <a:t> between two processes: one writes bytes in the pipe/fifo, the other reads from it, </a:t>
          </a:r>
          <a:r>
            <a:rPr lang="en-GB" b="1"/>
            <a:t>in a first in first out order</a:t>
          </a:r>
          <a:r>
            <a:rPr lang="en-GB"/>
            <a:t>.</a:t>
          </a:r>
          <a:endParaRPr lang="en-US"/>
        </a:p>
      </dgm:t>
    </dgm:pt>
    <dgm:pt modelId="{033D2EF0-EF0B-4020-83D6-AE2492301C11}" type="parTrans" cxnId="{637C33AF-A011-43F7-A0A4-4BEBEF4B64AD}">
      <dgm:prSet/>
      <dgm:spPr/>
      <dgm:t>
        <a:bodyPr/>
        <a:lstStyle/>
        <a:p>
          <a:endParaRPr lang="en-US"/>
        </a:p>
      </dgm:t>
    </dgm:pt>
    <dgm:pt modelId="{324E0793-FE62-49F5-A441-83390A137D4C}" type="sibTrans" cxnId="{637C33AF-A011-43F7-A0A4-4BEBEF4B64AD}">
      <dgm:prSet/>
      <dgm:spPr/>
      <dgm:t>
        <a:bodyPr/>
        <a:lstStyle/>
        <a:p>
          <a:endParaRPr lang="en-US"/>
        </a:p>
      </dgm:t>
    </dgm:pt>
    <dgm:pt modelId="{681B7E17-9DA0-4889-97B1-77790DC2FF3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Anonymous (they have no name, they are virtual structures in the internal memory)</a:t>
          </a:r>
          <a:endParaRPr lang="en-US"/>
        </a:p>
      </dgm:t>
    </dgm:pt>
    <dgm:pt modelId="{2BA88EA7-E84B-4B50-BB72-9CD07829CC26}" type="parTrans" cxnId="{4832D6ED-C057-4D27-B37C-F6163E21FE80}">
      <dgm:prSet/>
      <dgm:spPr/>
      <dgm:t>
        <a:bodyPr/>
        <a:lstStyle/>
        <a:p>
          <a:endParaRPr lang="en-US"/>
        </a:p>
      </dgm:t>
    </dgm:pt>
    <dgm:pt modelId="{6C1AADF3-9416-4785-AC58-0BDDE7C6DB2C}" type="sibTrans" cxnId="{4832D6ED-C057-4D27-B37C-F6163E21FE80}">
      <dgm:prSet/>
      <dgm:spPr/>
      <dgm:t>
        <a:bodyPr/>
        <a:lstStyle/>
        <a:p>
          <a:endParaRPr lang="en-US"/>
        </a:p>
      </dgm:t>
    </dgm:pt>
    <dgm:pt modelId="{39DC92FF-A25E-42AC-B973-63CFC5C0C2A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Only related processes can use pipes (egz. When using fork they duplicate the same file descriptors)</a:t>
          </a:r>
          <a:endParaRPr lang="en-US"/>
        </a:p>
      </dgm:t>
    </dgm:pt>
    <dgm:pt modelId="{EEABEC2F-5450-4F2E-B087-88F102B918ED}" type="parTrans" cxnId="{2E436F32-5069-47E6-B1EC-12F0968923FB}">
      <dgm:prSet/>
      <dgm:spPr/>
      <dgm:t>
        <a:bodyPr/>
        <a:lstStyle/>
        <a:p>
          <a:endParaRPr lang="en-US"/>
        </a:p>
      </dgm:t>
    </dgm:pt>
    <dgm:pt modelId="{CDBEE6D1-7845-445E-A7E4-0D15038C514B}" type="sibTrans" cxnId="{2E436F32-5069-47E6-B1EC-12F0968923FB}">
      <dgm:prSet/>
      <dgm:spPr/>
      <dgm:t>
        <a:bodyPr/>
        <a:lstStyle/>
        <a:p>
          <a:endParaRPr lang="en-US"/>
        </a:p>
      </dgm:t>
    </dgm:pt>
    <dgm:pt modelId="{03B9A392-2F76-4662-930E-6FD4E4D0BD7C}" type="pres">
      <dgm:prSet presAssocID="{5DFDB030-00FD-414B-80B0-A2A8078E0C8B}" presName="root" presStyleCnt="0">
        <dgm:presLayoutVars>
          <dgm:dir/>
          <dgm:resizeHandles val="exact"/>
        </dgm:presLayoutVars>
      </dgm:prSet>
      <dgm:spPr/>
    </dgm:pt>
    <dgm:pt modelId="{AD6116C3-55BB-4E07-B799-3D3BA1829726}" type="pres">
      <dgm:prSet presAssocID="{C4B36C92-37E7-4517-8BF8-4E0B597E7F69}" presName="compNode" presStyleCnt="0"/>
      <dgm:spPr/>
    </dgm:pt>
    <dgm:pt modelId="{FEFA58B5-66C0-4F9B-9E90-2F3E5EAB78F4}" type="pres">
      <dgm:prSet presAssocID="{C4B36C92-37E7-4517-8BF8-4E0B597E7F69}" presName="bgRect" presStyleLbl="bgShp" presStyleIdx="0" presStyleCnt="3"/>
      <dgm:spPr/>
    </dgm:pt>
    <dgm:pt modelId="{E83D2DC9-3A02-4A9E-BDD6-2B6C495EE792}" type="pres">
      <dgm:prSet presAssocID="{C4B36C92-37E7-4517-8BF8-4E0B597E7F6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538F9A1-6AB7-4891-B8C7-C1FBF59C84BD}" type="pres">
      <dgm:prSet presAssocID="{C4B36C92-37E7-4517-8BF8-4E0B597E7F69}" presName="spaceRect" presStyleCnt="0"/>
      <dgm:spPr/>
    </dgm:pt>
    <dgm:pt modelId="{D5F1288F-B5DA-4067-B3A2-39572A3B3AC5}" type="pres">
      <dgm:prSet presAssocID="{C4B36C92-37E7-4517-8BF8-4E0B597E7F69}" presName="parTx" presStyleLbl="revTx" presStyleIdx="0" presStyleCnt="3">
        <dgm:presLayoutVars>
          <dgm:chMax val="0"/>
          <dgm:chPref val="0"/>
        </dgm:presLayoutVars>
      </dgm:prSet>
      <dgm:spPr/>
    </dgm:pt>
    <dgm:pt modelId="{C3D5576E-C707-44A4-84A1-C4938E07FC87}" type="pres">
      <dgm:prSet presAssocID="{324E0793-FE62-49F5-A441-83390A137D4C}" presName="sibTrans" presStyleCnt="0"/>
      <dgm:spPr/>
    </dgm:pt>
    <dgm:pt modelId="{4F1E4192-E086-4207-B77E-BF960DC18CF4}" type="pres">
      <dgm:prSet presAssocID="{681B7E17-9DA0-4889-97B1-77790DC2FF3D}" presName="compNode" presStyleCnt="0"/>
      <dgm:spPr/>
    </dgm:pt>
    <dgm:pt modelId="{0DA12B30-FD27-4717-ABC7-E5FFB1766F95}" type="pres">
      <dgm:prSet presAssocID="{681B7E17-9DA0-4889-97B1-77790DC2FF3D}" presName="bgRect" presStyleLbl="bgShp" presStyleIdx="1" presStyleCnt="3"/>
      <dgm:spPr/>
    </dgm:pt>
    <dgm:pt modelId="{E186FBFC-D2A7-49C1-B5CB-07DDA50077AB}" type="pres">
      <dgm:prSet presAssocID="{681B7E17-9DA0-4889-97B1-77790DC2FF3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lp with solid fill"/>
        </a:ext>
      </dgm:extLst>
    </dgm:pt>
    <dgm:pt modelId="{3D327A8C-C640-4891-9936-C0A0E2FB95D6}" type="pres">
      <dgm:prSet presAssocID="{681B7E17-9DA0-4889-97B1-77790DC2FF3D}" presName="spaceRect" presStyleCnt="0"/>
      <dgm:spPr/>
    </dgm:pt>
    <dgm:pt modelId="{D00B286E-1386-461E-BDFA-2750A2D17314}" type="pres">
      <dgm:prSet presAssocID="{681B7E17-9DA0-4889-97B1-77790DC2FF3D}" presName="parTx" presStyleLbl="revTx" presStyleIdx="1" presStyleCnt="3">
        <dgm:presLayoutVars>
          <dgm:chMax val="0"/>
          <dgm:chPref val="0"/>
        </dgm:presLayoutVars>
      </dgm:prSet>
      <dgm:spPr/>
    </dgm:pt>
    <dgm:pt modelId="{E0A6B73F-F058-4330-9BB5-72CA8A5BAC13}" type="pres">
      <dgm:prSet presAssocID="{6C1AADF3-9416-4785-AC58-0BDDE7C6DB2C}" presName="sibTrans" presStyleCnt="0"/>
      <dgm:spPr/>
    </dgm:pt>
    <dgm:pt modelId="{299F9719-9ADF-4B51-AB63-AE5863CD6C5E}" type="pres">
      <dgm:prSet presAssocID="{39DC92FF-A25E-42AC-B973-63CFC5C0C2A9}" presName="compNode" presStyleCnt="0"/>
      <dgm:spPr/>
    </dgm:pt>
    <dgm:pt modelId="{24CC18E3-2813-45F8-BC3F-F842E5B461E6}" type="pres">
      <dgm:prSet presAssocID="{39DC92FF-A25E-42AC-B973-63CFC5C0C2A9}" presName="bgRect" presStyleLbl="bgShp" presStyleIdx="2" presStyleCnt="3"/>
      <dgm:spPr/>
    </dgm:pt>
    <dgm:pt modelId="{7C658C32-8A5D-4B47-A008-63DA5E4CBBA2}" type="pres">
      <dgm:prSet presAssocID="{39DC92FF-A25E-42AC-B973-63CFC5C0C2A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9E3922EF-9F60-4516-8FE8-A89AC64BDB3E}" type="pres">
      <dgm:prSet presAssocID="{39DC92FF-A25E-42AC-B973-63CFC5C0C2A9}" presName="spaceRect" presStyleCnt="0"/>
      <dgm:spPr/>
    </dgm:pt>
    <dgm:pt modelId="{F52AB745-801D-456D-BACD-D22A182230A0}" type="pres">
      <dgm:prSet presAssocID="{39DC92FF-A25E-42AC-B973-63CFC5C0C2A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ACE0919-46E6-453B-8DD8-E325B966DEB3}" type="presOf" srcId="{C4B36C92-37E7-4517-8BF8-4E0B597E7F69}" destId="{D5F1288F-B5DA-4067-B3A2-39572A3B3AC5}" srcOrd="0" destOrd="0" presId="urn:microsoft.com/office/officeart/2018/2/layout/IconVerticalSolidList"/>
    <dgm:cxn modelId="{BDD82C24-0A2B-419C-9BEA-8A7759BB0595}" type="presOf" srcId="{681B7E17-9DA0-4889-97B1-77790DC2FF3D}" destId="{D00B286E-1386-461E-BDFA-2750A2D17314}" srcOrd="0" destOrd="0" presId="urn:microsoft.com/office/officeart/2018/2/layout/IconVerticalSolidList"/>
    <dgm:cxn modelId="{5C0F1331-974C-49F3-B060-7E8D308E91F8}" type="presOf" srcId="{5DFDB030-00FD-414B-80B0-A2A8078E0C8B}" destId="{03B9A392-2F76-4662-930E-6FD4E4D0BD7C}" srcOrd="0" destOrd="0" presId="urn:microsoft.com/office/officeart/2018/2/layout/IconVerticalSolidList"/>
    <dgm:cxn modelId="{2E436F32-5069-47E6-B1EC-12F0968923FB}" srcId="{5DFDB030-00FD-414B-80B0-A2A8078E0C8B}" destId="{39DC92FF-A25E-42AC-B973-63CFC5C0C2A9}" srcOrd="2" destOrd="0" parTransId="{EEABEC2F-5450-4F2E-B087-88F102B918ED}" sibTransId="{CDBEE6D1-7845-445E-A7E4-0D15038C514B}"/>
    <dgm:cxn modelId="{B739995A-700B-49FE-AD3F-A9485A499AEC}" type="presOf" srcId="{39DC92FF-A25E-42AC-B973-63CFC5C0C2A9}" destId="{F52AB745-801D-456D-BACD-D22A182230A0}" srcOrd="0" destOrd="0" presId="urn:microsoft.com/office/officeart/2018/2/layout/IconVerticalSolidList"/>
    <dgm:cxn modelId="{637C33AF-A011-43F7-A0A4-4BEBEF4B64AD}" srcId="{5DFDB030-00FD-414B-80B0-A2A8078E0C8B}" destId="{C4B36C92-37E7-4517-8BF8-4E0B597E7F69}" srcOrd="0" destOrd="0" parTransId="{033D2EF0-EF0B-4020-83D6-AE2492301C11}" sibTransId="{324E0793-FE62-49F5-A441-83390A137D4C}"/>
    <dgm:cxn modelId="{4832D6ED-C057-4D27-B37C-F6163E21FE80}" srcId="{5DFDB030-00FD-414B-80B0-A2A8078E0C8B}" destId="{681B7E17-9DA0-4889-97B1-77790DC2FF3D}" srcOrd="1" destOrd="0" parTransId="{2BA88EA7-E84B-4B50-BB72-9CD07829CC26}" sibTransId="{6C1AADF3-9416-4785-AC58-0BDDE7C6DB2C}"/>
    <dgm:cxn modelId="{AC719BF0-6485-48A5-80BE-8DF160D84262}" type="presParOf" srcId="{03B9A392-2F76-4662-930E-6FD4E4D0BD7C}" destId="{AD6116C3-55BB-4E07-B799-3D3BA1829726}" srcOrd="0" destOrd="0" presId="urn:microsoft.com/office/officeart/2018/2/layout/IconVerticalSolidList"/>
    <dgm:cxn modelId="{9607A281-AB64-45C5-A0ED-40E97A8DCBFD}" type="presParOf" srcId="{AD6116C3-55BB-4E07-B799-3D3BA1829726}" destId="{FEFA58B5-66C0-4F9B-9E90-2F3E5EAB78F4}" srcOrd="0" destOrd="0" presId="urn:microsoft.com/office/officeart/2018/2/layout/IconVerticalSolidList"/>
    <dgm:cxn modelId="{53947BB5-FEF6-41F6-85BE-057A60C045DA}" type="presParOf" srcId="{AD6116C3-55BB-4E07-B799-3D3BA1829726}" destId="{E83D2DC9-3A02-4A9E-BDD6-2B6C495EE792}" srcOrd="1" destOrd="0" presId="urn:microsoft.com/office/officeart/2018/2/layout/IconVerticalSolidList"/>
    <dgm:cxn modelId="{54468EC6-60B8-43E6-A266-91A32734F304}" type="presParOf" srcId="{AD6116C3-55BB-4E07-B799-3D3BA1829726}" destId="{7538F9A1-6AB7-4891-B8C7-C1FBF59C84BD}" srcOrd="2" destOrd="0" presId="urn:microsoft.com/office/officeart/2018/2/layout/IconVerticalSolidList"/>
    <dgm:cxn modelId="{09D5D202-534F-4FC6-AF3E-94A1BF9F93F7}" type="presParOf" srcId="{AD6116C3-55BB-4E07-B799-3D3BA1829726}" destId="{D5F1288F-B5DA-4067-B3A2-39572A3B3AC5}" srcOrd="3" destOrd="0" presId="urn:microsoft.com/office/officeart/2018/2/layout/IconVerticalSolidList"/>
    <dgm:cxn modelId="{BF8479FB-643F-4886-8779-55E18E296404}" type="presParOf" srcId="{03B9A392-2F76-4662-930E-6FD4E4D0BD7C}" destId="{C3D5576E-C707-44A4-84A1-C4938E07FC87}" srcOrd="1" destOrd="0" presId="urn:microsoft.com/office/officeart/2018/2/layout/IconVerticalSolidList"/>
    <dgm:cxn modelId="{F340F575-E42F-4A66-80D8-FABC2EC3CA02}" type="presParOf" srcId="{03B9A392-2F76-4662-930E-6FD4E4D0BD7C}" destId="{4F1E4192-E086-4207-B77E-BF960DC18CF4}" srcOrd="2" destOrd="0" presId="urn:microsoft.com/office/officeart/2018/2/layout/IconVerticalSolidList"/>
    <dgm:cxn modelId="{50CE37A3-376A-470A-A222-727D1320F016}" type="presParOf" srcId="{4F1E4192-E086-4207-B77E-BF960DC18CF4}" destId="{0DA12B30-FD27-4717-ABC7-E5FFB1766F95}" srcOrd="0" destOrd="0" presId="urn:microsoft.com/office/officeart/2018/2/layout/IconVerticalSolidList"/>
    <dgm:cxn modelId="{CC15C888-176F-4D7B-871F-1D7530BDB3BA}" type="presParOf" srcId="{4F1E4192-E086-4207-B77E-BF960DC18CF4}" destId="{E186FBFC-D2A7-49C1-B5CB-07DDA50077AB}" srcOrd="1" destOrd="0" presId="urn:microsoft.com/office/officeart/2018/2/layout/IconVerticalSolidList"/>
    <dgm:cxn modelId="{ECA4B0BE-A8D0-4FC7-ACF0-C739205BFABE}" type="presParOf" srcId="{4F1E4192-E086-4207-B77E-BF960DC18CF4}" destId="{3D327A8C-C640-4891-9936-C0A0E2FB95D6}" srcOrd="2" destOrd="0" presId="urn:microsoft.com/office/officeart/2018/2/layout/IconVerticalSolidList"/>
    <dgm:cxn modelId="{104A883A-BD67-41C5-92DA-A0A2B9D6E864}" type="presParOf" srcId="{4F1E4192-E086-4207-B77E-BF960DC18CF4}" destId="{D00B286E-1386-461E-BDFA-2750A2D17314}" srcOrd="3" destOrd="0" presId="urn:microsoft.com/office/officeart/2018/2/layout/IconVerticalSolidList"/>
    <dgm:cxn modelId="{7C8DBA29-911D-4CD8-959F-470A9D17D5A0}" type="presParOf" srcId="{03B9A392-2F76-4662-930E-6FD4E4D0BD7C}" destId="{E0A6B73F-F058-4330-9BB5-72CA8A5BAC13}" srcOrd="3" destOrd="0" presId="urn:microsoft.com/office/officeart/2018/2/layout/IconVerticalSolidList"/>
    <dgm:cxn modelId="{3169EF48-26D4-41B9-A228-355E6F3E1E0D}" type="presParOf" srcId="{03B9A392-2F76-4662-930E-6FD4E4D0BD7C}" destId="{299F9719-9ADF-4B51-AB63-AE5863CD6C5E}" srcOrd="4" destOrd="0" presId="urn:microsoft.com/office/officeart/2018/2/layout/IconVerticalSolidList"/>
    <dgm:cxn modelId="{DA96D9A2-9875-432C-9893-A7F1B81A82EF}" type="presParOf" srcId="{299F9719-9ADF-4B51-AB63-AE5863CD6C5E}" destId="{24CC18E3-2813-45F8-BC3F-F842E5B461E6}" srcOrd="0" destOrd="0" presId="urn:microsoft.com/office/officeart/2018/2/layout/IconVerticalSolidList"/>
    <dgm:cxn modelId="{BD0B6DDA-5CEC-4567-831F-50A00C75529D}" type="presParOf" srcId="{299F9719-9ADF-4B51-AB63-AE5863CD6C5E}" destId="{7C658C32-8A5D-4B47-A008-63DA5E4CBBA2}" srcOrd="1" destOrd="0" presId="urn:microsoft.com/office/officeart/2018/2/layout/IconVerticalSolidList"/>
    <dgm:cxn modelId="{FA462A41-7BB8-41E5-9A15-4BA51F110440}" type="presParOf" srcId="{299F9719-9ADF-4B51-AB63-AE5863CD6C5E}" destId="{9E3922EF-9F60-4516-8FE8-A89AC64BDB3E}" srcOrd="2" destOrd="0" presId="urn:microsoft.com/office/officeart/2018/2/layout/IconVerticalSolidList"/>
    <dgm:cxn modelId="{A7F6E07D-D54E-4EDB-B2EC-42B2D0B93BA6}" type="presParOf" srcId="{299F9719-9ADF-4B51-AB63-AE5863CD6C5E}" destId="{F52AB745-801D-456D-BACD-D22A182230A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FDB030-00FD-414B-80B0-A2A8078E0C8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C4B36C92-37E7-4517-8BF8-4E0B597E7F6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dirty="0"/>
            <a:t>unidirectional flow of bytes</a:t>
          </a:r>
          <a:r>
            <a:rPr lang="en-GB" dirty="0"/>
            <a:t> between two processes: one writes bytes in the pipe/</a:t>
          </a:r>
          <a:r>
            <a:rPr lang="en-GB" dirty="0" err="1"/>
            <a:t>fifo</a:t>
          </a:r>
          <a:r>
            <a:rPr lang="en-GB" dirty="0"/>
            <a:t>, the other reads from it, </a:t>
          </a:r>
          <a:r>
            <a:rPr lang="en-GB" b="1" dirty="0"/>
            <a:t>in a first in first out order</a:t>
          </a:r>
          <a:r>
            <a:rPr lang="en-GB" dirty="0"/>
            <a:t>.</a:t>
          </a:r>
          <a:endParaRPr lang="en-US" dirty="0"/>
        </a:p>
      </dgm:t>
    </dgm:pt>
    <dgm:pt modelId="{033D2EF0-EF0B-4020-83D6-AE2492301C11}" type="parTrans" cxnId="{637C33AF-A011-43F7-A0A4-4BEBEF4B64AD}">
      <dgm:prSet/>
      <dgm:spPr/>
      <dgm:t>
        <a:bodyPr/>
        <a:lstStyle/>
        <a:p>
          <a:endParaRPr lang="en-US"/>
        </a:p>
      </dgm:t>
    </dgm:pt>
    <dgm:pt modelId="{324E0793-FE62-49F5-A441-83390A137D4C}" type="sibTrans" cxnId="{637C33AF-A011-43F7-A0A4-4BEBEF4B64AD}">
      <dgm:prSet/>
      <dgm:spPr/>
      <dgm:t>
        <a:bodyPr/>
        <a:lstStyle/>
        <a:p>
          <a:endParaRPr lang="en-US"/>
        </a:p>
      </dgm:t>
    </dgm:pt>
    <dgm:pt modelId="{681B7E17-9DA0-4889-97B1-77790DC2FF3D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GB" dirty="0">
              <a:latin typeface="Calibri"/>
              <a:cs typeface="Calibri"/>
            </a:rPr>
            <a:t>Named in the virtual file system (also called named pipe) </a:t>
          </a:r>
          <a:r>
            <a:rPr lang="en-GB" dirty="0">
              <a:latin typeface="Calibri"/>
              <a:ea typeface="Calibri"/>
              <a:cs typeface="Calibri"/>
            </a:rPr>
            <a:t>to have a path entry</a:t>
          </a:r>
          <a:endParaRPr lang="en-US" dirty="0"/>
        </a:p>
      </dgm:t>
    </dgm:pt>
    <dgm:pt modelId="{2BA88EA7-E84B-4B50-BB72-9CD07829CC26}" type="parTrans" cxnId="{4832D6ED-C057-4D27-B37C-F6163E21FE80}">
      <dgm:prSet/>
      <dgm:spPr/>
      <dgm:t>
        <a:bodyPr/>
        <a:lstStyle/>
        <a:p>
          <a:endParaRPr lang="en-US"/>
        </a:p>
      </dgm:t>
    </dgm:pt>
    <dgm:pt modelId="{6C1AADF3-9416-4785-AC58-0BDDE7C6DB2C}" type="sibTrans" cxnId="{4832D6ED-C057-4D27-B37C-F6163E21FE80}">
      <dgm:prSet/>
      <dgm:spPr/>
      <dgm:t>
        <a:bodyPr/>
        <a:lstStyle/>
        <a:p>
          <a:endParaRPr lang="en-US"/>
        </a:p>
      </dgm:t>
    </dgm:pt>
    <dgm:pt modelId="{39DC92FF-A25E-42AC-B973-63CFC5C0C2A9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GB" dirty="0">
              <a:latin typeface="Calibri"/>
              <a:cs typeface="Calibri"/>
            </a:rPr>
            <a:t>Can be used by independent processes as well as by related processes (by referring to their name/path in the file system)</a:t>
          </a:r>
          <a:endParaRPr lang="en-US" dirty="0">
            <a:latin typeface="Calibri"/>
            <a:cs typeface="Calibri"/>
          </a:endParaRPr>
        </a:p>
      </dgm:t>
    </dgm:pt>
    <dgm:pt modelId="{EEABEC2F-5450-4F2E-B087-88F102B918ED}" type="parTrans" cxnId="{2E436F32-5069-47E6-B1EC-12F0968923FB}">
      <dgm:prSet/>
      <dgm:spPr/>
      <dgm:t>
        <a:bodyPr/>
        <a:lstStyle/>
        <a:p>
          <a:endParaRPr lang="en-US"/>
        </a:p>
      </dgm:t>
    </dgm:pt>
    <dgm:pt modelId="{CDBEE6D1-7845-445E-A7E4-0D15038C514B}" type="sibTrans" cxnId="{2E436F32-5069-47E6-B1EC-12F0968923FB}">
      <dgm:prSet/>
      <dgm:spPr/>
      <dgm:t>
        <a:bodyPr/>
        <a:lstStyle/>
        <a:p>
          <a:endParaRPr lang="en-US"/>
        </a:p>
      </dgm:t>
    </dgm:pt>
    <dgm:pt modelId="{03B9A392-2F76-4662-930E-6FD4E4D0BD7C}" type="pres">
      <dgm:prSet presAssocID="{5DFDB030-00FD-414B-80B0-A2A8078E0C8B}" presName="root" presStyleCnt="0">
        <dgm:presLayoutVars>
          <dgm:dir/>
          <dgm:resizeHandles val="exact"/>
        </dgm:presLayoutVars>
      </dgm:prSet>
      <dgm:spPr/>
    </dgm:pt>
    <dgm:pt modelId="{AD6116C3-55BB-4E07-B799-3D3BA1829726}" type="pres">
      <dgm:prSet presAssocID="{C4B36C92-37E7-4517-8BF8-4E0B597E7F69}" presName="compNode" presStyleCnt="0"/>
      <dgm:spPr/>
    </dgm:pt>
    <dgm:pt modelId="{FEFA58B5-66C0-4F9B-9E90-2F3E5EAB78F4}" type="pres">
      <dgm:prSet presAssocID="{C4B36C92-37E7-4517-8BF8-4E0B597E7F69}" presName="bgRect" presStyleLbl="bgShp" presStyleIdx="0" presStyleCnt="3"/>
      <dgm:spPr/>
    </dgm:pt>
    <dgm:pt modelId="{E83D2DC9-3A02-4A9E-BDD6-2B6C495EE792}" type="pres">
      <dgm:prSet presAssocID="{C4B36C92-37E7-4517-8BF8-4E0B597E7F6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538F9A1-6AB7-4891-B8C7-C1FBF59C84BD}" type="pres">
      <dgm:prSet presAssocID="{C4B36C92-37E7-4517-8BF8-4E0B597E7F69}" presName="spaceRect" presStyleCnt="0"/>
      <dgm:spPr/>
    </dgm:pt>
    <dgm:pt modelId="{D5F1288F-B5DA-4067-B3A2-39572A3B3AC5}" type="pres">
      <dgm:prSet presAssocID="{C4B36C92-37E7-4517-8BF8-4E0B597E7F69}" presName="parTx" presStyleLbl="revTx" presStyleIdx="0" presStyleCnt="3">
        <dgm:presLayoutVars>
          <dgm:chMax val="0"/>
          <dgm:chPref val="0"/>
        </dgm:presLayoutVars>
      </dgm:prSet>
      <dgm:spPr/>
    </dgm:pt>
    <dgm:pt modelId="{C3D5576E-C707-44A4-84A1-C4938E07FC87}" type="pres">
      <dgm:prSet presAssocID="{324E0793-FE62-49F5-A441-83390A137D4C}" presName="sibTrans" presStyleCnt="0"/>
      <dgm:spPr/>
    </dgm:pt>
    <dgm:pt modelId="{4F1E4192-E086-4207-B77E-BF960DC18CF4}" type="pres">
      <dgm:prSet presAssocID="{681B7E17-9DA0-4889-97B1-77790DC2FF3D}" presName="compNode" presStyleCnt="0"/>
      <dgm:spPr/>
    </dgm:pt>
    <dgm:pt modelId="{0DA12B30-FD27-4717-ABC7-E5FFB1766F95}" type="pres">
      <dgm:prSet presAssocID="{681B7E17-9DA0-4889-97B1-77790DC2FF3D}" presName="bgRect" presStyleLbl="bgShp" presStyleIdx="1" presStyleCnt="3"/>
      <dgm:spPr/>
    </dgm:pt>
    <dgm:pt modelId="{E186FBFC-D2A7-49C1-B5CB-07DDA50077AB}" type="pres">
      <dgm:prSet presAssocID="{681B7E17-9DA0-4889-97B1-77790DC2FF3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ddress Book with solid fill"/>
        </a:ext>
      </dgm:extLst>
    </dgm:pt>
    <dgm:pt modelId="{3D327A8C-C640-4891-9936-C0A0E2FB95D6}" type="pres">
      <dgm:prSet presAssocID="{681B7E17-9DA0-4889-97B1-77790DC2FF3D}" presName="spaceRect" presStyleCnt="0"/>
      <dgm:spPr/>
    </dgm:pt>
    <dgm:pt modelId="{D00B286E-1386-461E-BDFA-2750A2D17314}" type="pres">
      <dgm:prSet presAssocID="{681B7E17-9DA0-4889-97B1-77790DC2FF3D}" presName="parTx" presStyleLbl="revTx" presStyleIdx="1" presStyleCnt="3">
        <dgm:presLayoutVars>
          <dgm:chMax val="0"/>
          <dgm:chPref val="0"/>
        </dgm:presLayoutVars>
      </dgm:prSet>
      <dgm:spPr/>
    </dgm:pt>
    <dgm:pt modelId="{E0A6B73F-F058-4330-9BB5-72CA8A5BAC13}" type="pres">
      <dgm:prSet presAssocID="{6C1AADF3-9416-4785-AC58-0BDDE7C6DB2C}" presName="sibTrans" presStyleCnt="0"/>
      <dgm:spPr/>
    </dgm:pt>
    <dgm:pt modelId="{299F9719-9ADF-4B51-AB63-AE5863CD6C5E}" type="pres">
      <dgm:prSet presAssocID="{39DC92FF-A25E-42AC-B973-63CFC5C0C2A9}" presName="compNode" presStyleCnt="0"/>
      <dgm:spPr/>
    </dgm:pt>
    <dgm:pt modelId="{24CC18E3-2813-45F8-BC3F-F842E5B461E6}" type="pres">
      <dgm:prSet presAssocID="{39DC92FF-A25E-42AC-B973-63CFC5C0C2A9}" presName="bgRect" presStyleLbl="bgShp" presStyleIdx="2" presStyleCnt="3"/>
      <dgm:spPr/>
    </dgm:pt>
    <dgm:pt modelId="{7C658C32-8A5D-4B47-A008-63DA5E4CBBA2}" type="pres">
      <dgm:prSet presAssocID="{39DC92FF-A25E-42AC-B973-63CFC5C0C2A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 with solid fill"/>
        </a:ext>
      </dgm:extLst>
    </dgm:pt>
    <dgm:pt modelId="{9E3922EF-9F60-4516-8FE8-A89AC64BDB3E}" type="pres">
      <dgm:prSet presAssocID="{39DC92FF-A25E-42AC-B973-63CFC5C0C2A9}" presName="spaceRect" presStyleCnt="0"/>
      <dgm:spPr/>
    </dgm:pt>
    <dgm:pt modelId="{F52AB745-801D-456D-BACD-D22A182230A0}" type="pres">
      <dgm:prSet presAssocID="{39DC92FF-A25E-42AC-B973-63CFC5C0C2A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ACE0919-46E6-453B-8DD8-E325B966DEB3}" type="presOf" srcId="{C4B36C92-37E7-4517-8BF8-4E0B597E7F69}" destId="{D5F1288F-B5DA-4067-B3A2-39572A3B3AC5}" srcOrd="0" destOrd="0" presId="urn:microsoft.com/office/officeart/2018/2/layout/IconVerticalSolidList"/>
    <dgm:cxn modelId="{BDD82C24-0A2B-419C-9BEA-8A7759BB0595}" type="presOf" srcId="{681B7E17-9DA0-4889-97B1-77790DC2FF3D}" destId="{D00B286E-1386-461E-BDFA-2750A2D17314}" srcOrd="0" destOrd="0" presId="urn:microsoft.com/office/officeart/2018/2/layout/IconVerticalSolidList"/>
    <dgm:cxn modelId="{5C0F1331-974C-49F3-B060-7E8D308E91F8}" type="presOf" srcId="{5DFDB030-00FD-414B-80B0-A2A8078E0C8B}" destId="{03B9A392-2F76-4662-930E-6FD4E4D0BD7C}" srcOrd="0" destOrd="0" presId="urn:microsoft.com/office/officeart/2018/2/layout/IconVerticalSolidList"/>
    <dgm:cxn modelId="{2E436F32-5069-47E6-B1EC-12F0968923FB}" srcId="{5DFDB030-00FD-414B-80B0-A2A8078E0C8B}" destId="{39DC92FF-A25E-42AC-B973-63CFC5C0C2A9}" srcOrd="2" destOrd="0" parTransId="{EEABEC2F-5450-4F2E-B087-88F102B918ED}" sibTransId="{CDBEE6D1-7845-445E-A7E4-0D15038C514B}"/>
    <dgm:cxn modelId="{B739995A-700B-49FE-AD3F-A9485A499AEC}" type="presOf" srcId="{39DC92FF-A25E-42AC-B973-63CFC5C0C2A9}" destId="{F52AB745-801D-456D-BACD-D22A182230A0}" srcOrd="0" destOrd="0" presId="urn:microsoft.com/office/officeart/2018/2/layout/IconVerticalSolidList"/>
    <dgm:cxn modelId="{637C33AF-A011-43F7-A0A4-4BEBEF4B64AD}" srcId="{5DFDB030-00FD-414B-80B0-A2A8078E0C8B}" destId="{C4B36C92-37E7-4517-8BF8-4E0B597E7F69}" srcOrd="0" destOrd="0" parTransId="{033D2EF0-EF0B-4020-83D6-AE2492301C11}" sibTransId="{324E0793-FE62-49F5-A441-83390A137D4C}"/>
    <dgm:cxn modelId="{4832D6ED-C057-4D27-B37C-F6163E21FE80}" srcId="{5DFDB030-00FD-414B-80B0-A2A8078E0C8B}" destId="{681B7E17-9DA0-4889-97B1-77790DC2FF3D}" srcOrd="1" destOrd="0" parTransId="{2BA88EA7-E84B-4B50-BB72-9CD07829CC26}" sibTransId="{6C1AADF3-9416-4785-AC58-0BDDE7C6DB2C}"/>
    <dgm:cxn modelId="{AC719BF0-6485-48A5-80BE-8DF160D84262}" type="presParOf" srcId="{03B9A392-2F76-4662-930E-6FD4E4D0BD7C}" destId="{AD6116C3-55BB-4E07-B799-3D3BA1829726}" srcOrd="0" destOrd="0" presId="urn:microsoft.com/office/officeart/2018/2/layout/IconVerticalSolidList"/>
    <dgm:cxn modelId="{9607A281-AB64-45C5-A0ED-40E97A8DCBFD}" type="presParOf" srcId="{AD6116C3-55BB-4E07-B799-3D3BA1829726}" destId="{FEFA58B5-66C0-4F9B-9E90-2F3E5EAB78F4}" srcOrd="0" destOrd="0" presId="urn:microsoft.com/office/officeart/2018/2/layout/IconVerticalSolidList"/>
    <dgm:cxn modelId="{53947BB5-FEF6-41F6-85BE-057A60C045DA}" type="presParOf" srcId="{AD6116C3-55BB-4E07-B799-3D3BA1829726}" destId="{E83D2DC9-3A02-4A9E-BDD6-2B6C495EE792}" srcOrd="1" destOrd="0" presId="urn:microsoft.com/office/officeart/2018/2/layout/IconVerticalSolidList"/>
    <dgm:cxn modelId="{54468EC6-60B8-43E6-A266-91A32734F304}" type="presParOf" srcId="{AD6116C3-55BB-4E07-B799-3D3BA1829726}" destId="{7538F9A1-6AB7-4891-B8C7-C1FBF59C84BD}" srcOrd="2" destOrd="0" presId="urn:microsoft.com/office/officeart/2018/2/layout/IconVerticalSolidList"/>
    <dgm:cxn modelId="{09D5D202-534F-4FC6-AF3E-94A1BF9F93F7}" type="presParOf" srcId="{AD6116C3-55BB-4E07-B799-3D3BA1829726}" destId="{D5F1288F-B5DA-4067-B3A2-39572A3B3AC5}" srcOrd="3" destOrd="0" presId="urn:microsoft.com/office/officeart/2018/2/layout/IconVerticalSolidList"/>
    <dgm:cxn modelId="{BF8479FB-643F-4886-8779-55E18E296404}" type="presParOf" srcId="{03B9A392-2F76-4662-930E-6FD4E4D0BD7C}" destId="{C3D5576E-C707-44A4-84A1-C4938E07FC87}" srcOrd="1" destOrd="0" presId="urn:microsoft.com/office/officeart/2018/2/layout/IconVerticalSolidList"/>
    <dgm:cxn modelId="{F340F575-E42F-4A66-80D8-FABC2EC3CA02}" type="presParOf" srcId="{03B9A392-2F76-4662-930E-6FD4E4D0BD7C}" destId="{4F1E4192-E086-4207-B77E-BF960DC18CF4}" srcOrd="2" destOrd="0" presId="urn:microsoft.com/office/officeart/2018/2/layout/IconVerticalSolidList"/>
    <dgm:cxn modelId="{50CE37A3-376A-470A-A222-727D1320F016}" type="presParOf" srcId="{4F1E4192-E086-4207-B77E-BF960DC18CF4}" destId="{0DA12B30-FD27-4717-ABC7-E5FFB1766F95}" srcOrd="0" destOrd="0" presId="urn:microsoft.com/office/officeart/2018/2/layout/IconVerticalSolidList"/>
    <dgm:cxn modelId="{CC15C888-176F-4D7B-871F-1D7530BDB3BA}" type="presParOf" srcId="{4F1E4192-E086-4207-B77E-BF960DC18CF4}" destId="{E186FBFC-D2A7-49C1-B5CB-07DDA50077AB}" srcOrd="1" destOrd="0" presId="urn:microsoft.com/office/officeart/2018/2/layout/IconVerticalSolidList"/>
    <dgm:cxn modelId="{ECA4B0BE-A8D0-4FC7-ACF0-C739205BFABE}" type="presParOf" srcId="{4F1E4192-E086-4207-B77E-BF960DC18CF4}" destId="{3D327A8C-C640-4891-9936-C0A0E2FB95D6}" srcOrd="2" destOrd="0" presId="urn:microsoft.com/office/officeart/2018/2/layout/IconVerticalSolidList"/>
    <dgm:cxn modelId="{104A883A-BD67-41C5-92DA-A0A2B9D6E864}" type="presParOf" srcId="{4F1E4192-E086-4207-B77E-BF960DC18CF4}" destId="{D00B286E-1386-461E-BDFA-2750A2D17314}" srcOrd="3" destOrd="0" presId="urn:microsoft.com/office/officeart/2018/2/layout/IconVerticalSolidList"/>
    <dgm:cxn modelId="{7C8DBA29-911D-4CD8-959F-470A9D17D5A0}" type="presParOf" srcId="{03B9A392-2F76-4662-930E-6FD4E4D0BD7C}" destId="{E0A6B73F-F058-4330-9BB5-72CA8A5BAC13}" srcOrd="3" destOrd="0" presId="urn:microsoft.com/office/officeart/2018/2/layout/IconVerticalSolidList"/>
    <dgm:cxn modelId="{3169EF48-26D4-41B9-A228-355E6F3E1E0D}" type="presParOf" srcId="{03B9A392-2F76-4662-930E-6FD4E4D0BD7C}" destId="{299F9719-9ADF-4B51-AB63-AE5863CD6C5E}" srcOrd="4" destOrd="0" presId="urn:microsoft.com/office/officeart/2018/2/layout/IconVerticalSolidList"/>
    <dgm:cxn modelId="{DA96D9A2-9875-432C-9893-A7F1B81A82EF}" type="presParOf" srcId="{299F9719-9ADF-4B51-AB63-AE5863CD6C5E}" destId="{24CC18E3-2813-45F8-BC3F-F842E5B461E6}" srcOrd="0" destOrd="0" presId="urn:microsoft.com/office/officeart/2018/2/layout/IconVerticalSolidList"/>
    <dgm:cxn modelId="{BD0B6DDA-5CEC-4567-831F-50A00C75529D}" type="presParOf" srcId="{299F9719-9ADF-4B51-AB63-AE5863CD6C5E}" destId="{7C658C32-8A5D-4B47-A008-63DA5E4CBBA2}" srcOrd="1" destOrd="0" presId="urn:microsoft.com/office/officeart/2018/2/layout/IconVerticalSolidList"/>
    <dgm:cxn modelId="{FA462A41-7BB8-41E5-9A15-4BA51F110440}" type="presParOf" srcId="{299F9719-9ADF-4B51-AB63-AE5863CD6C5E}" destId="{9E3922EF-9F60-4516-8FE8-A89AC64BDB3E}" srcOrd="2" destOrd="0" presId="urn:microsoft.com/office/officeart/2018/2/layout/IconVerticalSolidList"/>
    <dgm:cxn modelId="{A7F6E07D-D54E-4EDB-B2EC-42B2D0B93BA6}" type="presParOf" srcId="{299F9719-9ADF-4B51-AB63-AE5863CD6C5E}" destId="{F52AB745-801D-456D-BACD-D22A182230A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768CA45-A46D-477E-915A-1662B4CACF79}" type="doc">
      <dgm:prSet loTypeId="urn:microsoft.com/office/officeart/2005/8/layout/default" loCatId="list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GB"/>
        </a:p>
      </dgm:t>
    </dgm:pt>
    <dgm:pt modelId="{15B11519-3240-48B8-9DC6-8723AAEA8876}">
      <dgm:prSet phldrT="[Text]" phldr="0"/>
      <dgm:spPr/>
      <dgm:t>
        <a:bodyPr/>
        <a:lstStyle/>
        <a:p>
          <a:r>
            <a:rPr lang="en-GB" dirty="0">
              <a:latin typeface="Calibri"/>
              <a:cs typeface="Calibri"/>
            </a:rPr>
            <a:t>- For “w” the calling process gets a file pointer to write in the pipe the standard input for the command, the </a:t>
          </a:r>
          <a:r>
            <a:rPr lang="en-GB" dirty="0" err="1">
              <a:latin typeface="Calibri"/>
              <a:cs typeface="Calibri"/>
            </a:rPr>
            <a:t>fd</a:t>
          </a:r>
          <a:r>
            <a:rPr lang="en-GB" dirty="0">
              <a:latin typeface="Calibri"/>
              <a:cs typeface="Calibri"/>
            </a:rPr>
            <a:t>[1] end of the pipe for writing, while the other end is duplicating the stdin or 0 (equivalent of dup2(</a:t>
          </a:r>
          <a:r>
            <a:rPr lang="en-GB" dirty="0" err="1">
              <a:latin typeface="Calibri"/>
              <a:cs typeface="Calibri"/>
            </a:rPr>
            <a:t>fd</a:t>
          </a:r>
          <a:r>
            <a:rPr lang="en-GB" dirty="0">
              <a:latin typeface="Calibri"/>
              <a:cs typeface="Calibri"/>
            </a:rPr>
            <a:t>[0], 0) )</a:t>
          </a:r>
        </a:p>
      </dgm:t>
    </dgm:pt>
    <dgm:pt modelId="{DC2DADCC-879F-49CE-B70F-E3641B7A9A22}" type="parTrans" cxnId="{56B65843-583B-4F4A-AF70-6DBDC55109DD}">
      <dgm:prSet/>
      <dgm:spPr/>
      <dgm:t>
        <a:bodyPr/>
        <a:lstStyle/>
        <a:p>
          <a:endParaRPr lang="en-GB"/>
        </a:p>
      </dgm:t>
    </dgm:pt>
    <dgm:pt modelId="{17448A30-17CB-4624-B2A2-0AC8F976C258}" type="sibTrans" cxnId="{56B65843-583B-4F4A-AF70-6DBDC55109DD}">
      <dgm:prSet/>
      <dgm:spPr/>
      <dgm:t>
        <a:bodyPr/>
        <a:lstStyle/>
        <a:p>
          <a:endParaRPr lang="en-GB"/>
        </a:p>
      </dgm:t>
    </dgm:pt>
    <dgm:pt modelId="{7300A22F-A74A-4C6B-B8F0-D29F8338362E}">
      <dgm:prSet phldr="0"/>
      <dgm:spPr/>
      <dgm:t>
        <a:bodyPr/>
        <a:lstStyle/>
        <a:p>
          <a:pPr rtl="0"/>
          <a:r>
            <a:rPr lang="en-GB" dirty="0"/>
            <a:t>- For “r” the calling process gets a file pointer to read from the pipe the standard output of the command, the </a:t>
          </a:r>
          <a:r>
            <a:rPr lang="en-GB" dirty="0" err="1"/>
            <a:t>fd</a:t>
          </a:r>
          <a:r>
            <a:rPr lang="en-GB" dirty="0"/>
            <a:t>[0] end of the pipe for reading, while the other end is redirecting the output of the command from </a:t>
          </a:r>
          <a:r>
            <a:rPr lang="en-GB" dirty="0" err="1"/>
            <a:t>stdout</a:t>
          </a:r>
          <a:r>
            <a:rPr lang="en-GB" dirty="0"/>
            <a:t> or 1 to the pipe (equivalent of dup2(</a:t>
          </a:r>
          <a:r>
            <a:rPr lang="en-GB" dirty="0" err="1"/>
            <a:t>fd</a:t>
          </a:r>
          <a:r>
            <a:rPr lang="en-GB" dirty="0"/>
            <a:t>[1], 1))</a:t>
          </a:r>
          <a:endParaRPr lang="en-US" dirty="0"/>
        </a:p>
      </dgm:t>
    </dgm:pt>
    <dgm:pt modelId="{495DBC74-3870-4A3E-A5C1-226941D3FC7C}" type="parTrans" cxnId="{56801DAE-4C26-449B-8D16-5917EBEF0446}">
      <dgm:prSet/>
      <dgm:spPr/>
      <dgm:t>
        <a:bodyPr/>
        <a:lstStyle/>
        <a:p>
          <a:endParaRPr lang="en-GB"/>
        </a:p>
      </dgm:t>
    </dgm:pt>
    <dgm:pt modelId="{22C49075-457D-4A25-8B3B-1F17461863EE}" type="sibTrans" cxnId="{56801DAE-4C26-449B-8D16-5917EBEF0446}">
      <dgm:prSet/>
      <dgm:spPr/>
      <dgm:t>
        <a:bodyPr/>
        <a:lstStyle/>
        <a:p>
          <a:endParaRPr lang="en-GB"/>
        </a:p>
      </dgm:t>
    </dgm:pt>
    <dgm:pt modelId="{8C50307A-FCDF-4CAF-BADA-F0CE137A8A9D}" type="pres">
      <dgm:prSet presAssocID="{1768CA45-A46D-477E-915A-1662B4CACF79}" presName="diagram" presStyleCnt="0">
        <dgm:presLayoutVars>
          <dgm:dir/>
          <dgm:resizeHandles val="exact"/>
        </dgm:presLayoutVars>
      </dgm:prSet>
      <dgm:spPr/>
    </dgm:pt>
    <dgm:pt modelId="{AB264C52-6BB0-4FCB-ABB2-38A50543D70A}" type="pres">
      <dgm:prSet presAssocID="{7300A22F-A74A-4C6B-B8F0-D29F8338362E}" presName="node" presStyleLbl="node1" presStyleIdx="0" presStyleCnt="2">
        <dgm:presLayoutVars>
          <dgm:bulletEnabled val="1"/>
        </dgm:presLayoutVars>
      </dgm:prSet>
      <dgm:spPr/>
    </dgm:pt>
    <dgm:pt modelId="{F8C4968F-4968-4129-8954-6D6D7A95C84C}" type="pres">
      <dgm:prSet presAssocID="{22C49075-457D-4A25-8B3B-1F17461863EE}" presName="sibTrans" presStyleCnt="0"/>
      <dgm:spPr/>
    </dgm:pt>
    <dgm:pt modelId="{5DBC8383-98AF-4297-992B-A5F4A3AA0ABA}" type="pres">
      <dgm:prSet presAssocID="{15B11519-3240-48B8-9DC6-8723AAEA8876}" presName="node" presStyleLbl="node1" presStyleIdx="1" presStyleCnt="2">
        <dgm:presLayoutVars>
          <dgm:bulletEnabled val="1"/>
        </dgm:presLayoutVars>
      </dgm:prSet>
      <dgm:spPr/>
    </dgm:pt>
  </dgm:ptLst>
  <dgm:cxnLst>
    <dgm:cxn modelId="{FAF5DD0C-4C51-453C-8FBE-F25E641BB1E8}" type="presOf" srcId="{15B11519-3240-48B8-9DC6-8723AAEA8876}" destId="{5DBC8383-98AF-4297-992B-A5F4A3AA0ABA}" srcOrd="0" destOrd="0" presId="urn:microsoft.com/office/officeart/2005/8/layout/default"/>
    <dgm:cxn modelId="{56B65843-583B-4F4A-AF70-6DBDC55109DD}" srcId="{1768CA45-A46D-477E-915A-1662B4CACF79}" destId="{15B11519-3240-48B8-9DC6-8723AAEA8876}" srcOrd="1" destOrd="0" parTransId="{DC2DADCC-879F-49CE-B70F-E3641B7A9A22}" sibTransId="{17448A30-17CB-4624-B2A2-0AC8F976C258}"/>
    <dgm:cxn modelId="{56801DAE-4C26-449B-8D16-5917EBEF0446}" srcId="{1768CA45-A46D-477E-915A-1662B4CACF79}" destId="{7300A22F-A74A-4C6B-B8F0-D29F8338362E}" srcOrd="0" destOrd="0" parTransId="{495DBC74-3870-4A3E-A5C1-226941D3FC7C}" sibTransId="{22C49075-457D-4A25-8B3B-1F17461863EE}"/>
    <dgm:cxn modelId="{8DAB73B8-483F-46BB-87A7-5133EC614F45}" type="presOf" srcId="{7300A22F-A74A-4C6B-B8F0-D29F8338362E}" destId="{AB264C52-6BB0-4FCB-ABB2-38A50543D70A}" srcOrd="0" destOrd="0" presId="urn:microsoft.com/office/officeart/2005/8/layout/default"/>
    <dgm:cxn modelId="{8AB64DD1-DA6E-4DCC-8AC1-8A45C8106371}" type="presOf" srcId="{1768CA45-A46D-477E-915A-1662B4CACF79}" destId="{8C50307A-FCDF-4CAF-BADA-F0CE137A8A9D}" srcOrd="0" destOrd="0" presId="urn:microsoft.com/office/officeart/2005/8/layout/default"/>
    <dgm:cxn modelId="{DD73B28A-D651-49EC-BB47-524128677FAE}" type="presParOf" srcId="{8C50307A-FCDF-4CAF-BADA-F0CE137A8A9D}" destId="{AB264C52-6BB0-4FCB-ABB2-38A50543D70A}" srcOrd="0" destOrd="0" presId="urn:microsoft.com/office/officeart/2005/8/layout/default"/>
    <dgm:cxn modelId="{371AE2EB-8B47-4292-9A93-0DA439095EDC}" type="presParOf" srcId="{8C50307A-FCDF-4CAF-BADA-F0CE137A8A9D}" destId="{F8C4968F-4968-4129-8954-6D6D7A95C84C}" srcOrd="1" destOrd="0" presId="urn:microsoft.com/office/officeart/2005/8/layout/default"/>
    <dgm:cxn modelId="{F788BC69-F415-4848-81B4-F4204353992A}" type="presParOf" srcId="{8C50307A-FCDF-4CAF-BADA-F0CE137A8A9D}" destId="{5DBC8383-98AF-4297-992B-A5F4A3AA0ABA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768CA45-A46D-477E-915A-1662B4CACF79}" type="doc">
      <dgm:prSet loTypeId="urn:microsoft.com/office/officeart/2005/8/layout/defaul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7300A22F-A74A-4C6B-B8F0-D29F8338362E}">
      <dgm:prSet phldr="0"/>
      <dgm:spPr/>
      <dgm:t>
        <a:bodyPr/>
        <a:lstStyle/>
        <a:p>
          <a:pPr rtl="0"/>
          <a:r>
            <a:rPr lang="en-GB" b="1" dirty="0">
              <a:latin typeface="Calibri"/>
              <a:cs typeface="Calibri"/>
            </a:rPr>
            <a:t>int fork() - </a:t>
          </a:r>
          <a:r>
            <a:rPr lang="en-GB" b="0" dirty="0">
              <a:latin typeface="Calibri"/>
              <a:cs typeface="Calibri"/>
            </a:rPr>
            <a:t> duplicate the current process (named parent), new process called child. Returns 0 in the child, returns PID of the child in the parent, and –1 in case of error.</a:t>
          </a:r>
          <a:endParaRPr lang="en-US" b="0" dirty="0">
            <a:latin typeface="Calibri Light" panose="020F0302020204030204"/>
            <a:cs typeface="Calibri Light" panose="020F0302020204030204"/>
          </a:endParaRPr>
        </a:p>
      </dgm:t>
    </dgm:pt>
    <dgm:pt modelId="{495DBC74-3870-4A3E-A5C1-226941D3FC7C}" type="parTrans" cxnId="{56801DAE-4C26-449B-8D16-5917EBEF0446}">
      <dgm:prSet/>
      <dgm:spPr/>
      <dgm:t>
        <a:bodyPr/>
        <a:lstStyle/>
        <a:p>
          <a:endParaRPr lang="en-GB"/>
        </a:p>
      </dgm:t>
    </dgm:pt>
    <dgm:pt modelId="{22C49075-457D-4A25-8B3B-1F17461863EE}" type="sibTrans" cxnId="{56801DAE-4C26-449B-8D16-5917EBEF0446}">
      <dgm:prSet/>
      <dgm:spPr/>
      <dgm:t>
        <a:bodyPr/>
        <a:lstStyle/>
        <a:p>
          <a:endParaRPr lang="en-GB"/>
        </a:p>
      </dgm:t>
    </dgm:pt>
    <dgm:pt modelId="{39472395-FFF9-486D-B50D-2EA5AE9C9E53}">
      <dgm:prSet phldr="0"/>
      <dgm:spPr/>
      <dgm:t>
        <a:bodyPr/>
        <a:lstStyle/>
        <a:p>
          <a:pPr rtl="0"/>
          <a:r>
            <a:rPr lang="en-GB" b="1" dirty="0"/>
            <a:t>int dup2(int oldfd, int newfd);</a:t>
          </a:r>
          <a:r>
            <a:rPr lang="en-GB" b="1" dirty="0">
              <a:latin typeface="Calibri"/>
              <a:cs typeface="Calibri"/>
            </a:rPr>
            <a:t> </a:t>
          </a:r>
          <a:r>
            <a:rPr lang="en-GB" b="0" dirty="0">
              <a:latin typeface="Calibri"/>
              <a:cs typeface="Calibri"/>
            </a:rPr>
            <a:t>- duplicate the file descriptor, by copying </a:t>
          </a:r>
          <a:r>
            <a:rPr lang="en-GB" b="0" dirty="0" err="1">
              <a:latin typeface="Calibri"/>
              <a:cs typeface="Calibri"/>
            </a:rPr>
            <a:t>oldfd</a:t>
          </a:r>
          <a:r>
            <a:rPr lang="en-GB" b="0" dirty="0">
              <a:latin typeface="Calibri"/>
              <a:cs typeface="Calibri"/>
            </a:rPr>
            <a:t> value into </a:t>
          </a:r>
          <a:r>
            <a:rPr lang="en-GB" b="0" dirty="0" err="1">
              <a:latin typeface="Calibri"/>
              <a:cs typeface="Calibri"/>
            </a:rPr>
            <a:t>newfd</a:t>
          </a:r>
          <a:r>
            <a:rPr lang="en-GB" b="0" dirty="0">
              <a:latin typeface="Calibri"/>
              <a:cs typeface="Calibri"/>
            </a:rPr>
            <a:t>. Example: </a:t>
          </a:r>
          <a:r>
            <a:rPr lang="en-GB" b="0" dirty="0"/>
            <a:t>dup2 (p[1], 1); //Redirect standard output (1 or </a:t>
          </a:r>
          <a:r>
            <a:rPr lang="en-GB" b="0" dirty="0" err="1"/>
            <a:t>stdout</a:t>
          </a:r>
          <a:r>
            <a:rPr lang="en-GB" b="0" dirty="0"/>
            <a:t>) to a pipe</a:t>
          </a:r>
          <a:r>
            <a:rPr lang="en-GB" b="0" dirty="0">
              <a:latin typeface="Calibri Light" panose="020F0302020204030204"/>
            </a:rPr>
            <a:t> p[1].</a:t>
          </a:r>
          <a:endParaRPr lang="en-GB" b="0" dirty="0"/>
        </a:p>
      </dgm:t>
    </dgm:pt>
    <dgm:pt modelId="{F4CB2EFB-1F67-4FB4-AF71-9A7A0424CC54}" type="parTrans" cxnId="{F7A7322F-2215-4B75-B197-C2D88B5BC6F5}">
      <dgm:prSet/>
      <dgm:spPr/>
    </dgm:pt>
    <dgm:pt modelId="{1947AF4A-4CA0-4250-B498-B5BF3039ACB0}" type="sibTrans" cxnId="{F7A7322F-2215-4B75-B197-C2D88B5BC6F5}">
      <dgm:prSet/>
      <dgm:spPr/>
    </dgm:pt>
    <dgm:pt modelId="{8C50307A-FCDF-4CAF-BADA-F0CE137A8A9D}" type="pres">
      <dgm:prSet presAssocID="{1768CA45-A46D-477E-915A-1662B4CACF79}" presName="diagram" presStyleCnt="0">
        <dgm:presLayoutVars>
          <dgm:dir/>
          <dgm:resizeHandles val="exact"/>
        </dgm:presLayoutVars>
      </dgm:prSet>
      <dgm:spPr/>
    </dgm:pt>
    <dgm:pt modelId="{AB264C52-6BB0-4FCB-ABB2-38A50543D70A}" type="pres">
      <dgm:prSet presAssocID="{7300A22F-A74A-4C6B-B8F0-D29F8338362E}" presName="node" presStyleLbl="node1" presStyleIdx="0" presStyleCnt="2">
        <dgm:presLayoutVars>
          <dgm:bulletEnabled val="1"/>
        </dgm:presLayoutVars>
      </dgm:prSet>
      <dgm:spPr/>
    </dgm:pt>
    <dgm:pt modelId="{FB99F003-EEB8-4E54-996D-8B6C86423A5F}" type="pres">
      <dgm:prSet presAssocID="{22C49075-457D-4A25-8B3B-1F17461863EE}" presName="sibTrans" presStyleCnt="0"/>
      <dgm:spPr/>
    </dgm:pt>
    <dgm:pt modelId="{597841C4-CEF9-4AD6-A03B-6CD6FDB2D261}" type="pres">
      <dgm:prSet presAssocID="{39472395-FFF9-486D-B50D-2EA5AE9C9E53}" presName="node" presStyleLbl="node1" presStyleIdx="1" presStyleCnt="2">
        <dgm:presLayoutVars>
          <dgm:bulletEnabled val="1"/>
        </dgm:presLayoutVars>
      </dgm:prSet>
      <dgm:spPr/>
    </dgm:pt>
  </dgm:ptLst>
  <dgm:cxnLst>
    <dgm:cxn modelId="{F7A7322F-2215-4B75-B197-C2D88B5BC6F5}" srcId="{1768CA45-A46D-477E-915A-1662B4CACF79}" destId="{39472395-FFF9-486D-B50D-2EA5AE9C9E53}" srcOrd="1" destOrd="0" parTransId="{F4CB2EFB-1F67-4FB4-AF71-9A7A0424CC54}" sibTransId="{1947AF4A-4CA0-4250-B498-B5BF3039ACB0}"/>
    <dgm:cxn modelId="{E8E74B2F-0183-4A98-AF92-F7B72D37E01F}" type="presOf" srcId="{7300A22F-A74A-4C6B-B8F0-D29F8338362E}" destId="{AB264C52-6BB0-4FCB-ABB2-38A50543D70A}" srcOrd="0" destOrd="0" presId="urn:microsoft.com/office/officeart/2005/8/layout/default"/>
    <dgm:cxn modelId="{2254023E-B3C2-44D8-8A79-202544C63EE2}" type="presOf" srcId="{39472395-FFF9-486D-B50D-2EA5AE9C9E53}" destId="{597841C4-CEF9-4AD6-A03B-6CD6FDB2D261}" srcOrd="0" destOrd="0" presId="urn:microsoft.com/office/officeart/2005/8/layout/default"/>
    <dgm:cxn modelId="{56801DAE-4C26-449B-8D16-5917EBEF0446}" srcId="{1768CA45-A46D-477E-915A-1662B4CACF79}" destId="{7300A22F-A74A-4C6B-B8F0-D29F8338362E}" srcOrd="0" destOrd="0" parTransId="{495DBC74-3870-4A3E-A5C1-226941D3FC7C}" sibTransId="{22C49075-457D-4A25-8B3B-1F17461863EE}"/>
    <dgm:cxn modelId="{8AB64DD1-DA6E-4DCC-8AC1-8A45C8106371}" type="presOf" srcId="{1768CA45-A46D-477E-915A-1662B4CACF79}" destId="{8C50307A-FCDF-4CAF-BADA-F0CE137A8A9D}" srcOrd="0" destOrd="0" presId="urn:microsoft.com/office/officeart/2005/8/layout/default"/>
    <dgm:cxn modelId="{402C0318-164B-445A-80E4-3DF9CADD663E}" type="presParOf" srcId="{8C50307A-FCDF-4CAF-BADA-F0CE137A8A9D}" destId="{AB264C52-6BB0-4FCB-ABB2-38A50543D70A}" srcOrd="0" destOrd="0" presId="urn:microsoft.com/office/officeart/2005/8/layout/default"/>
    <dgm:cxn modelId="{1E9B180B-1A0E-4CE1-998F-1AC3FE418415}" type="presParOf" srcId="{8C50307A-FCDF-4CAF-BADA-F0CE137A8A9D}" destId="{FB99F003-EEB8-4E54-996D-8B6C86423A5F}" srcOrd="1" destOrd="0" presId="urn:microsoft.com/office/officeart/2005/8/layout/default"/>
    <dgm:cxn modelId="{AFC4564A-5D35-4EFE-B195-25CF79E1DCC5}" type="presParOf" srcId="{8C50307A-FCDF-4CAF-BADA-F0CE137A8A9D}" destId="{597841C4-CEF9-4AD6-A03B-6CD6FDB2D261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ADA3552-5CB7-436F-8217-020E50473EF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20D2FDC-F90F-4C37-B3C8-031DE1D97A33}">
      <dgm:prSet/>
      <dgm:spPr/>
      <dgm:t>
        <a:bodyPr/>
        <a:lstStyle/>
        <a:p>
          <a:pPr>
            <a:defRPr cap="all"/>
          </a:pPr>
          <a:r>
            <a:rPr lang="en-GB"/>
            <a:t>Thank you!</a:t>
          </a:r>
          <a:endParaRPr lang="en-US"/>
        </a:p>
      </dgm:t>
    </dgm:pt>
    <dgm:pt modelId="{4A9201D5-4B85-47F4-BEFF-2AC12FF3A13B}" type="parTrans" cxnId="{91E6399B-427D-4F76-906B-09A25FB34B57}">
      <dgm:prSet/>
      <dgm:spPr/>
      <dgm:t>
        <a:bodyPr/>
        <a:lstStyle/>
        <a:p>
          <a:endParaRPr lang="en-US"/>
        </a:p>
      </dgm:t>
    </dgm:pt>
    <dgm:pt modelId="{D05940CA-9A1B-470F-9CB0-E259A7283F10}" type="sibTrans" cxnId="{91E6399B-427D-4F76-906B-09A25FB34B57}">
      <dgm:prSet/>
      <dgm:spPr/>
      <dgm:t>
        <a:bodyPr/>
        <a:lstStyle/>
        <a:p>
          <a:endParaRPr lang="en-US"/>
        </a:p>
      </dgm:t>
    </dgm:pt>
    <dgm:pt modelId="{A6DE9D03-9DA5-45CB-B608-035601C75E53}">
      <dgm:prSet/>
      <dgm:spPr/>
      <dgm:t>
        <a:bodyPr/>
        <a:lstStyle/>
        <a:p>
          <a:pPr>
            <a:defRPr cap="all"/>
          </a:pPr>
          <a:r>
            <a:rPr lang="en-GB"/>
            <a:t>Q&amp;A</a:t>
          </a:r>
          <a:endParaRPr lang="en-US"/>
        </a:p>
      </dgm:t>
    </dgm:pt>
    <dgm:pt modelId="{18C27F27-A3DF-40AF-8057-2805600FDF15}" type="parTrans" cxnId="{D9857A41-7A7F-4382-9182-5B3E22EA739E}">
      <dgm:prSet/>
      <dgm:spPr/>
      <dgm:t>
        <a:bodyPr/>
        <a:lstStyle/>
        <a:p>
          <a:endParaRPr lang="en-US"/>
        </a:p>
      </dgm:t>
    </dgm:pt>
    <dgm:pt modelId="{1A9FE5A0-E72E-4425-BAFB-4BB5059DF19F}" type="sibTrans" cxnId="{D9857A41-7A7F-4382-9182-5B3E22EA739E}">
      <dgm:prSet/>
      <dgm:spPr/>
      <dgm:t>
        <a:bodyPr/>
        <a:lstStyle/>
        <a:p>
          <a:endParaRPr lang="en-US"/>
        </a:p>
      </dgm:t>
    </dgm:pt>
    <dgm:pt modelId="{00BCA352-E5C6-4F3E-B492-CBEB7792BA72}" type="pres">
      <dgm:prSet presAssocID="{FADA3552-5CB7-436F-8217-020E50473EFD}" presName="root" presStyleCnt="0">
        <dgm:presLayoutVars>
          <dgm:dir/>
          <dgm:resizeHandles val="exact"/>
        </dgm:presLayoutVars>
      </dgm:prSet>
      <dgm:spPr/>
    </dgm:pt>
    <dgm:pt modelId="{13D9C25C-59B9-4F9A-94F5-B527A76D88E6}" type="pres">
      <dgm:prSet presAssocID="{F20D2FDC-F90F-4C37-B3C8-031DE1D97A33}" presName="compNode" presStyleCnt="0"/>
      <dgm:spPr/>
    </dgm:pt>
    <dgm:pt modelId="{FD429624-68E6-48E1-8685-0CE6719E8663}" type="pres">
      <dgm:prSet presAssocID="{F20D2FDC-F90F-4C37-B3C8-031DE1D97A33}" presName="iconBgRect" presStyleLbl="bgShp" presStyleIdx="0" presStyleCnt="2"/>
      <dgm:spPr/>
    </dgm:pt>
    <dgm:pt modelId="{5175DF43-102A-4247-B64B-53C134E99D42}" type="pres">
      <dgm:prSet presAssocID="{F20D2FDC-F90F-4C37-B3C8-031DE1D97A3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glasses Face with Solid Fill"/>
        </a:ext>
      </dgm:extLst>
    </dgm:pt>
    <dgm:pt modelId="{23A76FBB-608A-440B-8251-E2ABA0CB33CB}" type="pres">
      <dgm:prSet presAssocID="{F20D2FDC-F90F-4C37-B3C8-031DE1D97A33}" presName="spaceRect" presStyleCnt="0"/>
      <dgm:spPr/>
    </dgm:pt>
    <dgm:pt modelId="{E014FFA8-6C3E-4C7B-B002-94810737B5E8}" type="pres">
      <dgm:prSet presAssocID="{F20D2FDC-F90F-4C37-B3C8-031DE1D97A33}" presName="textRect" presStyleLbl="revTx" presStyleIdx="0" presStyleCnt="2">
        <dgm:presLayoutVars>
          <dgm:chMax val="1"/>
          <dgm:chPref val="1"/>
        </dgm:presLayoutVars>
      </dgm:prSet>
      <dgm:spPr/>
    </dgm:pt>
    <dgm:pt modelId="{37630C5E-71EB-4951-880B-C92CEA7F5A2C}" type="pres">
      <dgm:prSet presAssocID="{D05940CA-9A1B-470F-9CB0-E259A7283F10}" presName="sibTrans" presStyleCnt="0"/>
      <dgm:spPr/>
    </dgm:pt>
    <dgm:pt modelId="{55AEE359-8236-45A9-A33C-7F0F056F69BC}" type="pres">
      <dgm:prSet presAssocID="{A6DE9D03-9DA5-45CB-B608-035601C75E53}" presName="compNode" presStyleCnt="0"/>
      <dgm:spPr/>
    </dgm:pt>
    <dgm:pt modelId="{5B458834-537F-4390-8F55-3F33CDDEA61C}" type="pres">
      <dgm:prSet presAssocID="{A6DE9D03-9DA5-45CB-B608-035601C75E53}" presName="iconBgRect" presStyleLbl="bgShp" presStyleIdx="1" presStyleCnt="2"/>
      <dgm:spPr/>
    </dgm:pt>
    <dgm:pt modelId="{4962B83F-C3F6-425B-9C59-1514CEC316D4}" type="pres">
      <dgm:prSet presAssocID="{A6DE9D03-9DA5-45CB-B608-035601C75E5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8A47BF4E-C189-44A4-A07D-1600CBD9E5A1}" type="pres">
      <dgm:prSet presAssocID="{A6DE9D03-9DA5-45CB-B608-035601C75E53}" presName="spaceRect" presStyleCnt="0"/>
      <dgm:spPr/>
    </dgm:pt>
    <dgm:pt modelId="{90CCD1C9-46B9-446D-A483-5AC78906020E}" type="pres">
      <dgm:prSet presAssocID="{A6DE9D03-9DA5-45CB-B608-035601C75E5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C994DA19-5C97-4832-9416-B4C2CB3102A2}" type="presOf" srcId="{A6DE9D03-9DA5-45CB-B608-035601C75E53}" destId="{90CCD1C9-46B9-446D-A483-5AC78906020E}" srcOrd="0" destOrd="0" presId="urn:microsoft.com/office/officeart/2018/5/layout/IconCircleLabelList"/>
    <dgm:cxn modelId="{D9857A41-7A7F-4382-9182-5B3E22EA739E}" srcId="{FADA3552-5CB7-436F-8217-020E50473EFD}" destId="{A6DE9D03-9DA5-45CB-B608-035601C75E53}" srcOrd="1" destOrd="0" parTransId="{18C27F27-A3DF-40AF-8057-2805600FDF15}" sibTransId="{1A9FE5A0-E72E-4425-BAFB-4BB5059DF19F}"/>
    <dgm:cxn modelId="{91E6399B-427D-4F76-906B-09A25FB34B57}" srcId="{FADA3552-5CB7-436F-8217-020E50473EFD}" destId="{F20D2FDC-F90F-4C37-B3C8-031DE1D97A33}" srcOrd="0" destOrd="0" parTransId="{4A9201D5-4B85-47F4-BEFF-2AC12FF3A13B}" sibTransId="{D05940CA-9A1B-470F-9CB0-E259A7283F10}"/>
    <dgm:cxn modelId="{1F1951AC-0F4B-44B4-ACFF-531E39A7DC5A}" type="presOf" srcId="{FADA3552-5CB7-436F-8217-020E50473EFD}" destId="{00BCA352-E5C6-4F3E-B492-CBEB7792BA72}" srcOrd="0" destOrd="0" presId="urn:microsoft.com/office/officeart/2018/5/layout/IconCircleLabelList"/>
    <dgm:cxn modelId="{D7A4AFFB-934C-4760-B66F-82F15F4AC306}" type="presOf" srcId="{F20D2FDC-F90F-4C37-B3C8-031DE1D97A33}" destId="{E014FFA8-6C3E-4C7B-B002-94810737B5E8}" srcOrd="0" destOrd="0" presId="urn:microsoft.com/office/officeart/2018/5/layout/IconCircleLabelList"/>
    <dgm:cxn modelId="{F1D0825E-6BA7-4694-9BCF-A8BECAF968DF}" type="presParOf" srcId="{00BCA352-E5C6-4F3E-B492-CBEB7792BA72}" destId="{13D9C25C-59B9-4F9A-94F5-B527A76D88E6}" srcOrd="0" destOrd="0" presId="urn:microsoft.com/office/officeart/2018/5/layout/IconCircleLabelList"/>
    <dgm:cxn modelId="{632BD5C3-601F-4E43-8784-AAD115F7FD60}" type="presParOf" srcId="{13D9C25C-59B9-4F9A-94F5-B527A76D88E6}" destId="{FD429624-68E6-48E1-8685-0CE6719E8663}" srcOrd="0" destOrd="0" presId="urn:microsoft.com/office/officeart/2018/5/layout/IconCircleLabelList"/>
    <dgm:cxn modelId="{3EF5D9E3-6B01-45C0-81BA-4416789C9FC6}" type="presParOf" srcId="{13D9C25C-59B9-4F9A-94F5-B527A76D88E6}" destId="{5175DF43-102A-4247-B64B-53C134E99D42}" srcOrd="1" destOrd="0" presId="urn:microsoft.com/office/officeart/2018/5/layout/IconCircleLabelList"/>
    <dgm:cxn modelId="{D6D5BD50-3A06-4A98-BBF3-680887600EB5}" type="presParOf" srcId="{13D9C25C-59B9-4F9A-94F5-B527A76D88E6}" destId="{23A76FBB-608A-440B-8251-E2ABA0CB33CB}" srcOrd="2" destOrd="0" presId="urn:microsoft.com/office/officeart/2018/5/layout/IconCircleLabelList"/>
    <dgm:cxn modelId="{22D9599B-F10F-42F6-A697-3F5A1E7BAC83}" type="presParOf" srcId="{13D9C25C-59B9-4F9A-94F5-B527A76D88E6}" destId="{E014FFA8-6C3E-4C7B-B002-94810737B5E8}" srcOrd="3" destOrd="0" presId="urn:microsoft.com/office/officeart/2018/5/layout/IconCircleLabelList"/>
    <dgm:cxn modelId="{F9B0D21C-9A3E-4877-986E-F14BCBD2BF44}" type="presParOf" srcId="{00BCA352-E5C6-4F3E-B492-CBEB7792BA72}" destId="{37630C5E-71EB-4951-880B-C92CEA7F5A2C}" srcOrd="1" destOrd="0" presId="urn:microsoft.com/office/officeart/2018/5/layout/IconCircleLabelList"/>
    <dgm:cxn modelId="{0B2061D3-8232-47A7-A915-6C18BD5A2C4B}" type="presParOf" srcId="{00BCA352-E5C6-4F3E-B492-CBEB7792BA72}" destId="{55AEE359-8236-45A9-A33C-7F0F056F69BC}" srcOrd="2" destOrd="0" presId="urn:microsoft.com/office/officeart/2018/5/layout/IconCircleLabelList"/>
    <dgm:cxn modelId="{D1B0ECE3-624B-4B02-95BC-4C14C276813D}" type="presParOf" srcId="{55AEE359-8236-45A9-A33C-7F0F056F69BC}" destId="{5B458834-537F-4390-8F55-3F33CDDEA61C}" srcOrd="0" destOrd="0" presId="urn:microsoft.com/office/officeart/2018/5/layout/IconCircleLabelList"/>
    <dgm:cxn modelId="{A19E6611-B79A-441B-88FC-DD77384654B9}" type="presParOf" srcId="{55AEE359-8236-45A9-A33C-7F0F056F69BC}" destId="{4962B83F-C3F6-425B-9C59-1514CEC316D4}" srcOrd="1" destOrd="0" presId="urn:microsoft.com/office/officeart/2018/5/layout/IconCircleLabelList"/>
    <dgm:cxn modelId="{DC113FBD-B58A-405D-9B0B-E1176B416E4C}" type="presParOf" srcId="{55AEE359-8236-45A9-A33C-7F0F056F69BC}" destId="{8A47BF4E-C189-44A4-A07D-1600CBD9E5A1}" srcOrd="2" destOrd="0" presId="urn:microsoft.com/office/officeart/2018/5/layout/IconCircleLabelList"/>
    <dgm:cxn modelId="{8FA9C685-772B-4197-B427-103F6AD9BEFF}" type="presParOf" srcId="{55AEE359-8236-45A9-A33C-7F0F056F69BC}" destId="{90CCD1C9-46B9-446D-A483-5AC78906020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3FA73D-D0BF-4617-A380-5B5E43BC580B}">
      <dsp:nvSpPr>
        <dsp:cNvPr id="0" name=""/>
        <dsp:cNvSpPr/>
      </dsp:nvSpPr>
      <dsp:spPr>
        <a:xfrm>
          <a:off x="0" y="4307"/>
          <a:ext cx="6364224" cy="9175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E82E75-C77B-4340-9CC3-D19A99CA8549}">
      <dsp:nvSpPr>
        <dsp:cNvPr id="0" name=""/>
        <dsp:cNvSpPr/>
      </dsp:nvSpPr>
      <dsp:spPr>
        <a:xfrm>
          <a:off x="277554" y="210753"/>
          <a:ext cx="504644" cy="5046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EA5D25-0E12-4FD3-9443-BCC9685A7164}">
      <dsp:nvSpPr>
        <dsp:cNvPr id="0" name=""/>
        <dsp:cNvSpPr/>
      </dsp:nvSpPr>
      <dsp:spPr>
        <a:xfrm>
          <a:off x="1059754" y="4307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Introduction in IPC</a:t>
          </a:r>
          <a:endParaRPr lang="en-US" sz="1900" kern="1200"/>
        </a:p>
      </dsp:txBody>
      <dsp:txXfrm>
        <a:off x="1059754" y="4307"/>
        <a:ext cx="5304469" cy="917536"/>
      </dsp:txXfrm>
    </dsp:sp>
    <dsp:sp modelId="{9F881AF2-311E-477C-A338-37792D430ED2}">
      <dsp:nvSpPr>
        <dsp:cNvPr id="0" name=""/>
        <dsp:cNvSpPr/>
      </dsp:nvSpPr>
      <dsp:spPr>
        <a:xfrm>
          <a:off x="0" y="1151227"/>
          <a:ext cx="6364224" cy="9175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E06C99-245C-43F1-A5CB-0A8FBEE792DA}">
      <dsp:nvSpPr>
        <dsp:cNvPr id="0" name=""/>
        <dsp:cNvSpPr/>
      </dsp:nvSpPr>
      <dsp:spPr>
        <a:xfrm>
          <a:off x="277554" y="1357673"/>
          <a:ext cx="504644" cy="5046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883A6E-519D-4D69-9A53-CA86789C40BC}">
      <dsp:nvSpPr>
        <dsp:cNvPr id="0" name=""/>
        <dsp:cNvSpPr/>
      </dsp:nvSpPr>
      <dsp:spPr>
        <a:xfrm>
          <a:off x="1059754" y="1151227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Pipe</a:t>
          </a:r>
          <a:endParaRPr lang="en-US" sz="1900" kern="1200"/>
        </a:p>
      </dsp:txBody>
      <dsp:txXfrm>
        <a:off x="1059754" y="1151227"/>
        <a:ext cx="5304469" cy="917536"/>
      </dsp:txXfrm>
    </dsp:sp>
    <dsp:sp modelId="{C18B2E71-FA82-48FD-98DC-CCF93B31C39C}">
      <dsp:nvSpPr>
        <dsp:cNvPr id="0" name=""/>
        <dsp:cNvSpPr/>
      </dsp:nvSpPr>
      <dsp:spPr>
        <a:xfrm>
          <a:off x="0" y="2298147"/>
          <a:ext cx="6364224" cy="9175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71EDE2-F346-4FE9-8E33-6AADF31E4673}">
      <dsp:nvSpPr>
        <dsp:cNvPr id="0" name=""/>
        <dsp:cNvSpPr/>
      </dsp:nvSpPr>
      <dsp:spPr>
        <a:xfrm>
          <a:off x="277554" y="2504593"/>
          <a:ext cx="504644" cy="5046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9E218A-3255-4470-857E-B7F4662CF295}">
      <dsp:nvSpPr>
        <dsp:cNvPr id="0" name=""/>
        <dsp:cNvSpPr/>
      </dsp:nvSpPr>
      <dsp:spPr>
        <a:xfrm>
          <a:off x="1059754" y="2298147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Fifo</a:t>
          </a:r>
          <a:endParaRPr lang="en-US" sz="1900" kern="1200"/>
        </a:p>
      </dsp:txBody>
      <dsp:txXfrm>
        <a:off x="1059754" y="2298147"/>
        <a:ext cx="5304469" cy="917536"/>
      </dsp:txXfrm>
    </dsp:sp>
    <dsp:sp modelId="{37B96E86-F26D-4409-9D9A-EF5042EDD262}">
      <dsp:nvSpPr>
        <dsp:cNvPr id="0" name=""/>
        <dsp:cNvSpPr/>
      </dsp:nvSpPr>
      <dsp:spPr>
        <a:xfrm>
          <a:off x="0" y="3445068"/>
          <a:ext cx="6364224" cy="9175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6E918F-98E7-4962-A6B6-3666BE2E01C1}">
      <dsp:nvSpPr>
        <dsp:cNvPr id="0" name=""/>
        <dsp:cNvSpPr/>
      </dsp:nvSpPr>
      <dsp:spPr>
        <a:xfrm>
          <a:off x="277554" y="3651513"/>
          <a:ext cx="504644" cy="50464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64C2A7-A612-4319-BCE0-74939DE6DE3E}">
      <dsp:nvSpPr>
        <dsp:cNvPr id="0" name=""/>
        <dsp:cNvSpPr/>
      </dsp:nvSpPr>
      <dsp:spPr>
        <a:xfrm>
          <a:off x="1059754" y="3445068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Best practices</a:t>
          </a:r>
          <a:endParaRPr lang="en-US" sz="1900" kern="1200"/>
        </a:p>
      </dsp:txBody>
      <dsp:txXfrm>
        <a:off x="1059754" y="3445068"/>
        <a:ext cx="5304469" cy="917536"/>
      </dsp:txXfrm>
    </dsp:sp>
    <dsp:sp modelId="{A15970A4-D9DF-4FC6-AF9C-A74D2D699D82}">
      <dsp:nvSpPr>
        <dsp:cNvPr id="0" name=""/>
        <dsp:cNvSpPr/>
      </dsp:nvSpPr>
      <dsp:spPr>
        <a:xfrm>
          <a:off x="0" y="4591988"/>
          <a:ext cx="6364224" cy="9175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7D6121-087D-47EB-86A1-476AA8B9B97D}">
      <dsp:nvSpPr>
        <dsp:cNvPr id="0" name=""/>
        <dsp:cNvSpPr/>
      </dsp:nvSpPr>
      <dsp:spPr>
        <a:xfrm>
          <a:off x="277554" y="4798433"/>
          <a:ext cx="504644" cy="50464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B6DB01-DEA2-48D3-95B6-55CD82DDA7AF}">
      <dsp:nvSpPr>
        <dsp:cNvPr id="0" name=""/>
        <dsp:cNvSpPr/>
      </dsp:nvSpPr>
      <dsp:spPr>
        <a:xfrm>
          <a:off x="1059754" y="4591988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Conclusions and Knowledge check</a:t>
          </a:r>
          <a:endParaRPr lang="en-US" sz="1900" kern="1200"/>
        </a:p>
      </dsp:txBody>
      <dsp:txXfrm>
        <a:off x="1059754" y="4591988"/>
        <a:ext cx="5304469" cy="9175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F95589-1C26-49BB-ACFE-0808B70D4DDD}">
      <dsp:nvSpPr>
        <dsp:cNvPr id="0" name=""/>
        <dsp:cNvSpPr/>
      </dsp:nvSpPr>
      <dsp:spPr>
        <a:xfrm>
          <a:off x="0" y="0"/>
          <a:ext cx="9288654" cy="110682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A process is an instance of a program running in a computer.</a:t>
          </a:r>
          <a:endParaRPr lang="en-US" sz="2100" kern="1200" dirty="0"/>
        </a:p>
      </dsp:txBody>
      <dsp:txXfrm>
        <a:off x="32418" y="32418"/>
        <a:ext cx="8094307" cy="1041985"/>
      </dsp:txXfrm>
    </dsp:sp>
    <dsp:sp modelId="{B2D208A4-4AAE-4B8B-A279-9E90A3798982}">
      <dsp:nvSpPr>
        <dsp:cNvPr id="0" name=""/>
        <dsp:cNvSpPr/>
      </dsp:nvSpPr>
      <dsp:spPr>
        <a:xfrm>
          <a:off x="819587" y="1291291"/>
          <a:ext cx="9288654" cy="11068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Each process has its own allocated resources (memory, instructions, state, CPU)</a:t>
          </a:r>
          <a:endParaRPr lang="en-US" sz="2100" kern="1200" dirty="0"/>
        </a:p>
      </dsp:txBody>
      <dsp:txXfrm>
        <a:off x="852005" y="1323709"/>
        <a:ext cx="7684797" cy="1041985"/>
      </dsp:txXfrm>
    </dsp:sp>
    <dsp:sp modelId="{DC6515A1-133B-4621-A071-AEE0031D5B08}">
      <dsp:nvSpPr>
        <dsp:cNvPr id="0" name=""/>
        <dsp:cNvSpPr/>
      </dsp:nvSpPr>
      <dsp:spPr>
        <a:xfrm>
          <a:off x="1639174" y="2582583"/>
          <a:ext cx="9288654" cy="110682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If two programs (processes) are to communicate, we need special mechanisms</a:t>
          </a:r>
          <a:r>
            <a:rPr lang="en-GB" sz="2100" kern="1200" dirty="0">
              <a:latin typeface="Calibri Light" panose="020F0302020204030204"/>
            </a:rPr>
            <a:t>: pipe, FIFO, shared memory, semaphores, socket, message</a:t>
          </a:r>
          <a:r>
            <a:rPr lang="en-GB" sz="2100" kern="1200" dirty="0"/>
            <a:t> queues</a:t>
          </a:r>
          <a:r>
            <a:rPr lang="en-GB" sz="2100" kern="1200" dirty="0">
              <a:latin typeface="Calibri Light" panose="020F0302020204030204"/>
            </a:rPr>
            <a:t>, signals</a:t>
          </a:r>
        </a:p>
      </dsp:txBody>
      <dsp:txXfrm>
        <a:off x="1671592" y="2615001"/>
        <a:ext cx="7684797" cy="1041985"/>
      </dsp:txXfrm>
    </dsp:sp>
    <dsp:sp modelId="{CA6558F2-521F-469D-AD7F-F4F327CE8460}">
      <dsp:nvSpPr>
        <dsp:cNvPr id="0" name=""/>
        <dsp:cNvSpPr/>
      </dsp:nvSpPr>
      <dsp:spPr>
        <a:xfrm>
          <a:off x="8569220" y="839339"/>
          <a:ext cx="719433" cy="71943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8731092" y="839339"/>
        <a:ext cx="395689" cy="541373"/>
      </dsp:txXfrm>
    </dsp:sp>
    <dsp:sp modelId="{B1FC12BF-BCCB-47DB-BF23-A12904899F16}">
      <dsp:nvSpPr>
        <dsp:cNvPr id="0" name=""/>
        <dsp:cNvSpPr/>
      </dsp:nvSpPr>
      <dsp:spPr>
        <a:xfrm>
          <a:off x="9388807" y="2123252"/>
          <a:ext cx="719433" cy="719433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9550679" y="2123252"/>
        <a:ext cx="395689" cy="5413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FA58B5-66C0-4F9B-9E90-2F3E5EAB78F4}">
      <dsp:nvSpPr>
        <dsp:cNvPr id="0" name=""/>
        <dsp:cNvSpPr/>
      </dsp:nvSpPr>
      <dsp:spPr>
        <a:xfrm>
          <a:off x="0" y="449"/>
          <a:ext cx="5157787" cy="10524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3D2DC9-3A02-4A9E-BDD6-2B6C495EE792}">
      <dsp:nvSpPr>
        <dsp:cNvPr id="0" name=""/>
        <dsp:cNvSpPr/>
      </dsp:nvSpPr>
      <dsp:spPr>
        <a:xfrm>
          <a:off x="318375" y="237258"/>
          <a:ext cx="578865" cy="5788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F1288F-B5DA-4067-B3A2-39572A3B3AC5}">
      <dsp:nvSpPr>
        <dsp:cNvPr id="0" name=""/>
        <dsp:cNvSpPr/>
      </dsp:nvSpPr>
      <dsp:spPr>
        <a:xfrm>
          <a:off x="1215617" y="449"/>
          <a:ext cx="3942169" cy="1052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388" tIns="111388" rIns="111388" bIns="11138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unidirectional flow of bytes</a:t>
          </a:r>
          <a:r>
            <a:rPr lang="en-GB" sz="1400" kern="1200"/>
            <a:t> between two processes: one writes bytes in the pipe/fifo, the other reads from it, </a:t>
          </a:r>
          <a:r>
            <a:rPr lang="en-GB" sz="1400" b="1" kern="1200"/>
            <a:t>in a first in first out order</a:t>
          </a:r>
          <a:r>
            <a:rPr lang="en-GB" sz="1400" kern="1200"/>
            <a:t>.</a:t>
          </a:r>
          <a:endParaRPr lang="en-US" sz="1400" kern="1200"/>
        </a:p>
      </dsp:txBody>
      <dsp:txXfrm>
        <a:off x="1215617" y="449"/>
        <a:ext cx="3942169" cy="1052482"/>
      </dsp:txXfrm>
    </dsp:sp>
    <dsp:sp modelId="{0DA12B30-FD27-4717-ABC7-E5FFB1766F95}">
      <dsp:nvSpPr>
        <dsp:cNvPr id="0" name=""/>
        <dsp:cNvSpPr/>
      </dsp:nvSpPr>
      <dsp:spPr>
        <a:xfrm>
          <a:off x="0" y="1316052"/>
          <a:ext cx="5157787" cy="10524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86FBFC-D2A7-49C1-B5CB-07DDA50077AB}">
      <dsp:nvSpPr>
        <dsp:cNvPr id="0" name=""/>
        <dsp:cNvSpPr/>
      </dsp:nvSpPr>
      <dsp:spPr>
        <a:xfrm>
          <a:off x="318375" y="1552861"/>
          <a:ext cx="578865" cy="5788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0B286E-1386-461E-BDFA-2750A2D17314}">
      <dsp:nvSpPr>
        <dsp:cNvPr id="0" name=""/>
        <dsp:cNvSpPr/>
      </dsp:nvSpPr>
      <dsp:spPr>
        <a:xfrm>
          <a:off x="1215617" y="1316052"/>
          <a:ext cx="3942169" cy="1052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388" tIns="111388" rIns="111388" bIns="11138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Anonymous (they have no name, they are virtual structures in the internal memory)</a:t>
          </a:r>
          <a:endParaRPr lang="en-US" sz="1400" kern="1200"/>
        </a:p>
      </dsp:txBody>
      <dsp:txXfrm>
        <a:off x="1215617" y="1316052"/>
        <a:ext cx="3942169" cy="1052482"/>
      </dsp:txXfrm>
    </dsp:sp>
    <dsp:sp modelId="{24CC18E3-2813-45F8-BC3F-F842E5B461E6}">
      <dsp:nvSpPr>
        <dsp:cNvPr id="0" name=""/>
        <dsp:cNvSpPr/>
      </dsp:nvSpPr>
      <dsp:spPr>
        <a:xfrm>
          <a:off x="0" y="2631655"/>
          <a:ext cx="5157787" cy="10524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658C32-8A5D-4B47-A008-63DA5E4CBBA2}">
      <dsp:nvSpPr>
        <dsp:cNvPr id="0" name=""/>
        <dsp:cNvSpPr/>
      </dsp:nvSpPr>
      <dsp:spPr>
        <a:xfrm>
          <a:off x="318375" y="2868464"/>
          <a:ext cx="578865" cy="5788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2AB745-801D-456D-BACD-D22A182230A0}">
      <dsp:nvSpPr>
        <dsp:cNvPr id="0" name=""/>
        <dsp:cNvSpPr/>
      </dsp:nvSpPr>
      <dsp:spPr>
        <a:xfrm>
          <a:off x="1215617" y="2631655"/>
          <a:ext cx="3942169" cy="1052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388" tIns="111388" rIns="111388" bIns="11138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Only related processes can use pipes (egz. When using fork they duplicate the same file descriptors)</a:t>
          </a:r>
          <a:endParaRPr lang="en-US" sz="1400" kern="1200"/>
        </a:p>
      </dsp:txBody>
      <dsp:txXfrm>
        <a:off x="1215617" y="2631655"/>
        <a:ext cx="3942169" cy="10524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FA58B5-66C0-4F9B-9E90-2F3E5EAB78F4}">
      <dsp:nvSpPr>
        <dsp:cNvPr id="0" name=""/>
        <dsp:cNvSpPr/>
      </dsp:nvSpPr>
      <dsp:spPr>
        <a:xfrm>
          <a:off x="0" y="449"/>
          <a:ext cx="5157787" cy="1052482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3D2DC9-3A02-4A9E-BDD6-2B6C495EE792}">
      <dsp:nvSpPr>
        <dsp:cNvPr id="0" name=""/>
        <dsp:cNvSpPr/>
      </dsp:nvSpPr>
      <dsp:spPr>
        <a:xfrm>
          <a:off x="318375" y="237258"/>
          <a:ext cx="578865" cy="5788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F1288F-B5DA-4067-B3A2-39572A3B3AC5}">
      <dsp:nvSpPr>
        <dsp:cNvPr id="0" name=""/>
        <dsp:cNvSpPr/>
      </dsp:nvSpPr>
      <dsp:spPr>
        <a:xfrm>
          <a:off x="1215617" y="449"/>
          <a:ext cx="3942169" cy="1052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388" tIns="111388" rIns="111388" bIns="11138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unidirectional flow of bytes</a:t>
          </a:r>
          <a:r>
            <a:rPr lang="en-GB" sz="1400" kern="1200" dirty="0"/>
            <a:t> between two processes: one writes bytes in the pipe/</a:t>
          </a:r>
          <a:r>
            <a:rPr lang="en-GB" sz="1400" kern="1200" dirty="0" err="1"/>
            <a:t>fifo</a:t>
          </a:r>
          <a:r>
            <a:rPr lang="en-GB" sz="1400" kern="1200" dirty="0"/>
            <a:t>, the other reads from it, </a:t>
          </a:r>
          <a:r>
            <a:rPr lang="en-GB" sz="1400" b="1" kern="1200" dirty="0"/>
            <a:t>in a first in first out order</a:t>
          </a:r>
          <a:r>
            <a:rPr lang="en-GB" sz="1400" kern="1200" dirty="0"/>
            <a:t>.</a:t>
          </a:r>
          <a:endParaRPr lang="en-US" sz="1400" kern="1200" dirty="0"/>
        </a:p>
      </dsp:txBody>
      <dsp:txXfrm>
        <a:off x="1215617" y="449"/>
        <a:ext cx="3942169" cy="1052482"/>
      </dsp:txXfrm>
    </dsp:sp>
    <dsp:sp modelId="{0DA12B30-FD27-4717-ABC7-E5FFB1766F95}">
      <dsp:nvSpPr>
        <dsp:cNvPr id="0" name=""/>
        <dsp:cNvSpPr/>
      </dsp:nvSpPr>
      <dsp:spPr>
        <a:xfrm>
          <a:off x="0" y="1316052"/>
          <a:ext cx="5157787" cy="1052482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86FBFC-D2A7-49C1-B5CB-07DDA50077AB}">
      <dsp:nvSpPr>
        <dsp:cNvPr id="0" name=""/>
        <dsp:cNvSpPr/>
      </dsp:nvSpPr>
      <dsp:spPr>
        <a:xfrm>
          <a:off x="318375" y="1552861"/>
          <a:ext cx="578865" cy="5788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0B286E-1386-461E-BDFA-2750A2D17314}">
      <dsp:nvSpPr>
        <dsp:cNvPr id="0" name=""/>
        <dsp:cNvSpPr/>
      </dsp:nvSpPr>
      <dsp:spPr>
        <a:xfrm>
          <a:off x="1215617" y="1316052"/>
          <a:ext cx="3942169" cy="1052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388" tIns="111388" rIns="111388" bIns="111388" numCol="1" spcCol="1270" anchor="ctr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Calibri"/>
              <a:cs typeface="Calibri"/>
            </a:rPr>
            <a:t>Named in the virtual file system (also called named pipe) </a:t>
          </a:r>
          <a:r>
            <a:rPr lang="en-GB" sz="1400" kern="1200" dirty="0">
              <a:latin typeface="Calibri"/>
              <a:ea typeface="Calibri"/>
              <a:cs typeface="Calibri"/>
            </a:rPr>
            <a:t>to have a path entry</a:t>
          </a:r>
          <a:endParaRPr lang="en-US" sz="1400" kern="1200" dirty="0"/>
        </a:p>
      </dsp:txBody>
      <dsp:txXfrm>
        <a:off x="1215617" y="1316052"/>
        <a:ext cx="3942169" cy="1052482"/>
      </dsp:txXfrm>
    </dsp:sp>
    <dsp:sp modelId="{24CC18E3-2813-45F8-BC3F-F842E5B461E6}">
      <dsp:nvSpPr>
        <dsp:cNvPr id="0" name=""/>
        <dsp:cNvSpPr/>
      </dsp:nvSpPr>
      <dsp:spPr>
        <a:xfrm>
          <a:off x="0" y="2631655"/>
          <a:ext cx="5157787" cy="1052482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658C32-8A5D-4B47-A008-63DA5E4CBBA2}">
      <dsp:nvSpPr>
        <dsp:cNvPr id="0" name=""/>
        <dsp:cNvSpPr/>
      </dsp:nvSpPr>
      <dsp:spPr>
        <a:xfrm>
          <a:off x="318375" y="2868464"/>
          <a:ext cx="578865" cy="5788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2AB745-801D-456D-BACD-D22A182230A0}">
      <dsp:nvSpPr>
        <dsp:cNvPr id="0" name=""/>
        <dsp:cNvSpPr/>
      </dsp:nvSpPr>
      <dsp:spPr>
        <a:xfrm>
          <a:off x="1215617" y="2631655"/>
          <a:ext cx="3942169" cy="1052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388" tIns="111388" rIns="111388" bIns="111388" numCol="1" spcCol="1270" anchor="ctr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Calibri"/>
              <a:cs typeface="Calibri"/>
            </a:rPr>
            <a:t>Can be used by independent processes as well as by related processes (by referring to their name/path in the file system)</a:t>
          </a:r>
          <a:endParaRPr lang="en-US" sz="1400" kern="1200" dirty="0">
            <a:latin typeface="Calibri"/>
            <a:cs typeface="Calibri"/>
          </a:endParaRPr>
        </a:p>
      </dsp:txBody>
      <dsp:txXfrm>
        <a:off x="1215617" y="2631655"/>
        <a:ext cx="3942169" cy="10524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264C52-6BB0-4FCB-ABB2-38A50543D70A}">
      <dsp:nvSpPr>
        <dsp:cNvPr id="0" name=""/>
        <dsp:cNvSpPr/>
      </dsp:nvSpPr>
      <dsp:spPr>
        <a:xfrm>
          <a:off x="1117" y="865836"/>
          <a:ext cx="4360066" cy="261604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- For “r” the calling process gets a file pointer to read from the pipe the standard output of the command, the </a:t>
          </a:r>
          <a:r>
            <a:rPr lang="en-GB" sz="2100" kern="1200" dirty="0" err="1"/>
            <a:t>fd</a:t>
          </a:r>
          <a:r>
            <a:rPr lang="en-GB" sz="2100" kern="1200" dirty="0"/>
            <a:t>[0] end of the pipe for reading, while the other end is redirecting the output of the command from </a:t>
          </a:r>
          <a:r>
            <a:rPr lang="en-GB" sz="2100" kern="1200" dirty="0" err="1"/>
            <a:t>stdout</a:t>
          </a:r>
          <a:r>
            <a:rPr lang="en-GB" sz="2100" kern="1200" dirty="0"/>
            <a:t> or 1 to the pipe (equivalent of dup2(</a:t>
          </a:r>
          <a:r>
            <a:rPr lang="en-GB" sz="2100" kern="1200" dirty="0" err="1"/>
            <a:t>fd</a:t>
          </a:r>
          <a:r>
            <a:rPr lang="en-GB" sz="2100" kern="1200" dirty="0"/>
            <a:t>[1], 1))</a:t>
          </a:r>
          <a:endParaRPr lang="en-US" sz="2100" kern="1200" dirty="0"/>
        </a:p>
      </dsp:txBody>
      <dsp:txXfrm>
        <a:off x="1117" y="865836"/>
        <a:ext cx="4360066" cy="2616040"/>
      </dsp:txXfrm>
    </dsp:sp>
    <dsp:sp modelId="{5DBC8383-98AF-4297-992B-A5F4A3AA0ABA}">
      <dsp:nvSpPr>
        <dsp:cNvPr id="0" name=""/>
        <dsp:cNvSpPr/>
      </dsp:nvSpPr>
      <dsp:spPr>
        <a:xfrm>
          <a:off x="4797191" y="865836"/>
          <a:ext cx="4360066" cy="2616040"/>
        </a:xfrm>
        <a:prstGeom prst="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latin typeface="Calibri"/>
              <a:cs typeface="Calibri"/>
            </a:rPr>
            <a:t>- For “w” the calling process gets a file pointer to write in the pipe the standard input for the command, the </a:t>
          </a:r>
          <a:r>
            <a:rPr lang="en-GB" sz="2100" kern="1200" dirty="0" err="1">
              <a:latin typeface="Calibri"/>
              <a:cs typeface="Calibri"/>
            </a:rPr>
            <a:t>fd</a:t>
          </a:r>
          <a:r>
            <a:rPr lang="en-GB" sz="2100" kern="1200" dirty="0">
              <a:latin typeface="Calibri"/>
              <a:cs typeface="Calibri"/>
            </a:rPr>
            <a:t>[1] end of the pipe for writing, while the other end is duplicating the stdin or 0 (equivalent of dup2(</a:t>
          </a:r>
          <a:r>
            <a:rPr lang="en-GB" sz="2100" kern="1200" dirty="0" err="1">
              <a:latin typeface="Calibri"/>
              <a:cs typeface="Calibri"/>
            </a:rPr>
            <a:t>fd</a:t>
          </a:r>
          <a:r>
            <a:rPr lang="en-GB" sz="2100" kern="1200" dirty="0">
              <a:latin typeface="Calibri"/>
              <a:cs typeface="Calibri"/>
            </a:rPr>
            <a:t>[0], 0) )</a:t>
          </a:r>
        </a:p>
      </dsp:txBody>
      <dsp:txXfrm>
        <a:off x="4797191" y="865836"/>
        <a:ext cx="4360066" cy="26160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264C52-6BB0-4FCB-ABB2-38A50543D70A}">
      <dsp:nvSpPr>
        <dsp:cNvPr id="0" name=""/>
        <dsp:cNvSpPr/>
      </dsp:nvSpPr>
      <dsp:spPr>
        <a:xfrm>
          <a:off x="1117" y="865836"/>
          <a:ext cx="4360066" cy="261604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1" kern="1200" dirty="0">
              <a:latin typeface="Calibri"/>
              <a:cs typeface="Calibri"/>
            </a:rPr>
            <a:t>int fork() - </a:t>
          </a:r>
          <a:r>
            <a:rPr lang="en-GB" sz="2500" b="0" kern="1200" dirty="0">
              <a:latin typeface="Calibri"/>
              <a:cs typeface="Calibri"/>
            </a:rPr>
            <a:t> duplicate the current process (named parent), new process called child. Returns 0 in the child, returns PID of the child in the parent, and –1 in case of error.</a:t>
          </a:r>
          <a:endParaRPr lang="en-US" sz="2500" b="0" kern="1200" dirty="0">
            <a:latin typeface="Calibri Light" panose="020F0302020204030204"/>
            <a:cs typeface="Calibri Light" panose="020F0302020204030204"/>
          </a:endParaRPr>
        </a:p>
      </dsp:txBody>
      <dsp:txXfrm>
        <a:off x="1117" y="865836"/>
        <a:ext cx="4360066" cy="2616040"/>
      </dsp:txXfrm>
    </dsp:sp>
    <dsp:sp modelId="{597841C4-CEF9-4AD6-A03B-6CD6FDB2D261}">
      <dsp:nvSpPr>
        <dsp:cNvPr id="0" name=""/>
        <dsp:cNvSpPr/>
      </dsp:nvSpPr>
      <dsp:spPr>
        <a:xfrm>
          <a:off x="4797191" y="865836"/>
          <a:ext cx="4360066" cy="261604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1" kern="1200" dirty="0"/>
            <a:t>int dup2(int oldfd, int newfd);</a:t>
          </a:r>
          <a:r>
            <a:rPr lang="en-GB" sz="2500" b="1" kern="1200" dirty="0">
              <a:latin typeface="Calibri"/>
              <a:cs typeface="Calibri"/>
            </a:rPr>
            <a:t> </a:t>
          </a:r>
          <a:r>
            <a:rPr lang="en-GB" sz="2500" b="0" kern="1200" dirty="0">
              <a:latin typeface="Calibri"/>
              <a:cs typeface="Calibri"/>
            </a:rPr>
            <a:t>- duplicate the file descriptor, by copying </a:t>
          </a:r>
          <a:r>
            <a:rPr lang="en-GB" sz="2500" b="0" kern="1200" dirty="0" err="1">
              <a:latin typeface="Calibri"/>
              <a:cs typeface="Calibri"/>
            </a:rPr>
            <a:t>oldfd</a:t>
          </a:r>
          <a:r>
            <a:rPr lang="en-GB" sz="2500" b="0" kern="1200" dirty="0">
              <a:latin typeface="Calibri"/>
              <a:cs typeface="Calibri"/>
            </a:rPr>
            <a:t> value into </a:t>
          </a:r>
          <a:r>
            <a:rPr lang="en-GB" sz="2500" b="0" kern="1200" dirty="0" err="1">
              <a:latin typeface="Calibri"/>
              <a:cs typeface="Calibri"/>
            </a:rPr>
            <a:t>newfd</a:t>
          </a:r>
          <a:r>
            <a:rPr lang="en-GB" sz="2500" b="0" kern="1200" dirty="0">
              <a:latin typeface="Calibri"/>
              <a:cs typeface="Calibri"/>
            </a:rPr>
            <a:t>. Example: </a:t>
          </a:r>
          <a:r>
            <a:rPr lang="en-GB" sz="2500" b="0" kern="1200" dirty="0"/>
            <a:t>dup2 (p[1], 1); //Redirect standard output (1 or </a:t>
          </a:r>
          <a:r>
            <a:rPr lang="en-GB" sz="2500" b="0" kern="1200" dirty="0" err="1"/>
            <a:t>stdout</a:t>
          </a:r>
          <a:r>
            <a:rPr lang="en-GB" sz="2500" b="0" kern="1200" dirty="0"/>
            <a:t>) to a pipe</a:t>
          </a:r>
          <a:r>
            <a:rPr lang="en-GB" sz="2500" b="0" kern="1200" dirty="0">
              <a:latin typeface="Calibri Light" panose="020F0302020204030204"/>
            </a:rPr>
            <a:t> p[1].</a:t>
          </a:r>
          <a:endParaRPr lang="en-GB" sz="2500" b="0" kern="1200" dirty="0"/>
        </a:p>
      </dsp:txBody>
      <dsp:txXfrm>
        <a:off x="4797191" y="865836"/>
        <a:ext cx="4360066" cy="26160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429624-68E6-48E1-8685-0CE6719E8663}">
      <dsp:nvSpPr>
        <dsp:cNvPr id="0" name=""/>
        <dsp:cNvSpPr/>
      </dsp:nvSpPr>
      <dsp:spPr>
        <a:xfrm>
          <a:off x="2250914" y="296402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75DF43-102A-4247-B64B-53C134E99D42}">
      <dsp:nvSpPr>
        <dsp:cNvPr id="0" name=""/>
        <dsp:cNvSpPr/>
      </dsp:nvSpPr>
      <dsp:spPr>
        <a:xfrm>
          <a:off x="2718914" y="764402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14FFA8-6C3E-4C7B-B002-94810737B5E8}">
      <dsp:nvSpPr>
        <dsp:cNvPr id="0" name=""/>
        <dsp:cNvSpPr/>
      </dsp:nvSpPr>
      <dsp:spPr>
        <a:xfrm>
          <a:off x="1548914" y="31764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4400" kern="1200"/>
            <a:t>Thank you!</a:t>
          </a:r>
          <a:endParaRPr lang="en-US" sz="4400" kern="1200"/>
        </a:p>
      </dsp:txBody>
      <dsp:txXfrm>
        <a:off x="1548914" y="3176402"/>
        <a:ext cx="3600000" cy="720000"/>
      </dsp:txXfrm>
    </dsp:sp>
    <dsp:sp modelId="{5B458834-537F-4390-8F55-3F33CDDEA61C}">
      <dsp:nvSpPr>
        <dsp:cNvPr id="0" name=""/>
        <dsp:cNvSpPr/>
      </dsp:nvSpPr>
      <dsp:spPr>
        <a:xfrm>
          <a:off x="6480914" y="296402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62B83F-C3F6-425B-9C59-1514CEC316D4}">
      <dsp:nvSpPr>
        <dsp:cNvPr id="0" name=""/>
        <dsp:cNvSpPr/>
      </dsp:nvSpPr>
      <dsp:spPr>
        <a:xfrm>
          <a:off x="6948914" y="764402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CCD1C9-46B9-446D-A483-5AC78906020E}">
      <dsp:nvSpPr>
        <dsp:cNvPr id="0" name=""/>
        <dsp:cNvSpPr/>
      </dsp:nvSpPr>
      <dsp:spPr>
        <a:xfrm>
          <a:off x="5778914" y="31764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4400" kern="1200"/>
            <a:t>Q&amp;A</a:t>
          </a:r>
          <a:endParaRPr lang="en-US" sz="4400" kern="1200"/>
        </a:p>
      </dsp:txBody>
      <dsp:txXfrm>
        <a:off x="5778914" y="3176402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an7.org/linux/man-pages/man7/fifo.7.html" TargetMode="External"/><Relationship Id="rId2" Type="http://schemas.openxmlformats.org/officeDocument/2006/relationships/hyperlink" Target="https://man7.org/linux/man-pages/man7/pipe.7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ernel.org/doc/html/latest/filesystems/tmpfs.html#:~:text=Tmpfs%20is%20a%20file%20system,everything%20stored%20therein%20is%20lost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46">
            <a:extLst>
              <a:ext uri="{FF2B5EF4-FFF2-40B4-BE49-F238E27FC236}">
                <a16:creationId xmlns:a16="http://schemas.microsoft.com/office/drawing/2014/main" id="{9B8B49ED-6693-497D-8823-F50F891E8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4" name="Rectangle 48">
            <a:extLst>
              <a:ext uri="{FF2B5EF4-FFF2-40B4-BE49-F238E27FC236}">
                <a16:creationId xmlns:a16="http://schemas.microsoft.com/office/drawing/2014/main" id="{8DCD3BD4-4F32-431E-A9C3-8D2DA60CD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0">
            <a:extLst>
              <a:ext uri="{FF2B5EF4-FFF2-40B4-BE49-F238E27FC236}">
                <a16:creationId xmlns:a16="http://schemas.microsoft.com/office/drawing/2014/main" id="{336AAC24-A98C-465E-AFEE-69D698E77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49158 w 12192000"/>
              <a:gd name="connsiteY0" fmla="*/ 2038490 h 6858000"/>
              <a:gd name="connsiteX1" fmla="*/ 9164184 w 12192000"/>
              <a:gd name="connsiteY1" fmla="*/ 2044026 h 6858000"/>
              <a:gd name="connsiteX2" fmla="*/ 9172532 w 12192000"/>
              <a:gd name="connsiteY2" fmla="*/ 2045543 h 6858000"/>
              <a:gd name="connsiteX3" fmla="*/ 9171580 w 12192000"/>
              <a:gd name="connsiteY3" fmla="*/ 2056997 h 6858000"/>
              <a:gd name="connsiteX4" fmla="*/ 9161257 w 12192000"/>
              <a:gd name="connsiteY4" fmla="*/ 2098605 h 6858000"/>
              <a:gd name="connsiteX5" fmla="*/ 9138232 w 12192000"/>
              <a:gd name="connsiteY5" fmla="*/ 2059518 h 6858000"/>
              <a:gd name="connsiteX6" fmla="*/ 9149158 w 12192000"/>
              <a:gd name="connsiteY6" fmla="*/ 2038490 h 6858000"/>
              <a:gd name="connsiteX7" fmla="*/ 9177606 w 12192000"/>
              <a:gd name="connsiteY7" fmla="*/ 1977215 h 6858000"/>
              <a:gd name="connsiteX8" fmla="*/ 9181592 w 12192000"/>
              <a:gd name="connsiteY8" fmla="*/ 1987782 h 6858000"/>
              <a:gd name="connsiteX9" fmla="*/ 9181923 w 12192000"/>
              <a:gd name="connsiteY9" fmla="*/ 1998627 h 6858000"/>
              <a:gd name="connsiteX10" fmla="*/ 9182316 w 12192000"/>
              <a:gd name="connsiteY10" fmla="*/ 2031066 h 6858000"/>
              <a:gd name="connsiteX11" fmla="*/ 9182278 w 12192000"/>
              <a:gd name="connsiteY11" fmla="*/ 2047313 h 6858000"/>
              <a:gd name="connsiteX12" fmla="*/ 9172532 w 12192000"/>
              <a:gd name="connsiteY12" fmla="*/ 2045543 h 6858000"/>
              <a:gd name="connsiteX13" fmla="*/ 9173842 w 12192000"/>
              <a:gd name="connsiteY13" fmla="*/ 2029805 h 6858000"/>
              <a:gd name="connsiteX14" fmla="*/ 9177334 w 12192000"/>
              <a:gd name="connsiteY14" fmla="*/ 1979903 h 6858000"/>
              <a:gd name="connsiteX15" fmla="*/ 3696300 w 12192000"/>
              <a:gd name="connsiteY15" fmla="*/ 1578900 h 6858000"/>
              <a:gd name="connsiteX16" fmla="*/ 3738823 w 12192000"/>
              <a:gd name="connsiteY16" fmla="*/ 1596298 h 6858000"/>
              <a:gd name="connsiteX17" fmla="*/ 3714409 w 12192000"/>
              <a:gd name="connsiteY17" fmla="*/ 1593618 h 6858000"/>
              <a:gd name="connsiteX18" fmla="*/ 3693161 w 12192000"/>
              <a:gd name="connsiteY18" fmla="*/ 1582501 h 6858000"/>
              <a:gd name="connsiteX19" fmla="*/ 3696300 w 12192000"/>
              <a:gd name="connsiteY19" fmla="*/ 1578900 h 6858000"/>
              <a:gd name="connsiteX20" fmla="*/ 3918454 w 12192000"/>
              <a:gd name="connsiteY20" fmla="*/ 1175387 h 6858000"/>
              <a:gd name="connsiteX21" fmla="*/ 4173607 w 12192000"/>
              <a:gd name="connsiteY21" fmla="*/ 1280040 h 6858000"/>
              <a:gd name="connsiteX22" fmla="*/ 4170135 w 12192000"/>
              <a:gd name="connsiteY22" fmla="*/ 1283683 h 6858000"/>
              <a:gd name="connsiteX23" fmla="*/ 3918454 w 12192000"/>
              <a:gd name="connsiteY23" fmla="*/ 1175387 h 6858000"/>
              <a:gd name="connsiteX24" fmla="*/ 8109090 w 12192000"/>
              <a:gd name="connsiteY24" fmla="*/ 602108 h 6858000"/>
              <a:gd name="connsiteX25" fmla="*/ 8113034 w 12192000"/>
              <a:gd name="connsiteY25" fmla="*/ 602645 h 6858000"/>
              <a:gd name="connsiteX26" fmla="*/ 8111220 w 12192000"/>
              <a:gd name="connsiteY26" fmla="*/ 603405 h 6858000"/>
              <a:gd name="connsiteX27" fmla="*/ 8489536 w 12192000"/>
              <a:gd name="connsiteY27" fmla="*/ 389280 h 6858000"/>
              <a:gd name="connsiteX28" fmla="*/ 8470194 w 12192000"/>
              <a:gd name="connsiteY28" fmla="*/ 397527 h 6858000"/>
              <a:gd name="connsiteX29" fmla="*/ 8373511 w 12192000"/>
              <a:gd name="connsiteY29" fmla="*/ 465608 h 6858000"/>
              <a:gd name="connsiteX30" fmla="*/ 8231753 w 12192000"/>
              <a:gd name="connsiteY30" fmla="*/ 560890 h 6858000"/>
              <a:gd name="connsiteX31" fmla="*/ 8199967 w 12192000"/>
              <a:gd name="connsiteY31" fmla="*/ 553465 h 6858000"/>
              <a:gd name="connsiteX32" fmla="*/ 8175616 w 12192000"/>
              <a:gd name="connsiteY32" fmla="*/ 546483 h 6858000"/>
              <a:gd name="connsiteX33" fmla="*/ 8128578 w 12192000"/>
              <a:gd name="connsiteY33" fmla="*/ 563992 h 6858000"/>
              <a:gd name="connsiteX34" fmla="*/ 8104845 w 12192000"/>
              <a:gd name="connsiteY34" fmla="*/ 593172 h 6858000"/>
              <a:gd name="connsiteX35" fmla="*/ 8105615 w 12192000"/>
              <a:gd name="connsiteY35" fmla="*/ 599991 h 6858000"/>
              <a:gd name="connsiteX36" fmla="*/ 8109090 w 12192000"/>
              <a:gd name="connsiteY36" fmla="*/ 602108 h 6858000"/>
              <a:gd name="connsiteX37" fmla="*/ 8092049 w 12192000"/>
              <a:gd name="connsiteY37" fmla="*/ 599788 h 6858000"/>
              <a:gd name="connsiteX38" fmla="*/ 8047646 w 12192000"/>
              <a:gd name="connsiteY38" fmla="*/ 588557 h 6858000"/>
              <a:gd name="connsiteX39" fmla="*/ 7793637 w 12192000"/>
              <a:gd name="connsiteY39" fmla="*/ 681868 h 6858000"/>
              <a:gd name="connsiteX40" fmla="*/ 6007741 w 12192000"/>
              <a:gd name="connsiteY40" fmla="*/ 1095470 h 6858000"/>
              <a:gd name="connsiteX41" fmla="*/ 5902533 w 12192000"/>
              <a:gd name="connsiteY41" fmla="*/ 1103650 h 6858000"/>
              <a:gd name="connsiteX42" fmla="*/ 5164222 w 12192000"/>
              <a:gd name="connsiteY42" fmla="*/ 1163546 h 6858000"/>
              <a:gd name="connsiteX43" fmla="*/ 4395075 w 12192000"/>
              <a:gd name="connsiteY43" fmla="*/ 1082763 h 6858000"/>
              <a:gd name="connsiteX44" fmla="*/ 3939440 w 12192000"/>
              <a:gd name="connsiteY44" fmla="*/ 891265 h 6858000"/>
              <a:gd name="connsiteX45" fmla="*/ 3747894 w 12192000"/>
              <a:gd name="connsiteY45" fmla="*/ 801994 h 6858000"/>
              <a:gd name="connsiteX46" fmla="*/ 3569553 w 12192000"/>
              <a:gd name="connsiteY46" fmla="*/ 697970 h 6858000"/>
              <a:gd name="connsiteX47" fmla="*/ 3507813 w 12192000"/>
              <a:gd name="connsiteY47" fmla="*/ 680216 h 6858000"/>
              <a:gd name="connsiteX48" fmla="*/ 3490455 w 12192000"/>
              <a:gd name="connsiteY48" fmla="*/ 682587 h 6858000"/>
              <a:gd name="connsiteX49" fmla="*/ 3477246 w 12192000"/>
              <a:gd name="connsiteY49" fmla="*/ 691971 h 6858000"/>
              <a:gd name="connsiteX50" fmla="*/ 3484273 w 12192000"/>
              <a:gd name="connsiteY50" fmla="*/ 701857 h 6858000"/>
              <a:gd name="connsiteX51" fmla="*/ 3495638 w 12192000"/>
              <a:gd name="connsiteY51" fmla="*/ 705849 h 6858000"/>
              <a:gd name="connsiteX52" fmla="*/ 3548914 w 12192000"/>
              <a:gd name="connsiteY52" fmla="*/ 733487 h 6858000"/>
              <a:gd name="connsiteX53" fmla="*/ 3551504 w 12192000"/>
              <a:gd name="connsiteY53" fmla="*/ 753036 h 6858000"/>
              <a:gd name="connsiteX54" fmla="*/ 3562075 w 12192000"/>
              <a:gd name="connsiteY54" fmla="*/ 765715 h 6858000"/>
              <a:gd name="connsiteX55" fmla="*/ 3605942 w 12192000"/>
              <a:gd name="connsiteY55" fmla="*/ 772481 h 6858000"/>
              <a:gd name="connsiteX56" fmla="*/ 3499309 w 12192000"/>
              <a:gd name="connsiteY56" fmla="*/ 737079 h 6858000"/>
              <a:gd name="connsiteX57" fmla="*/ 3473788 w 12192000"/>
              <a:gd name="connsiteY57" fmla="*/ 711717 h 6858000"/>
              <a:gd name="connsiteX58" fmla="*/ 3437248 w 12192000"/>
              <a:gd name="connsiteY58" fmla="*/ 714263 h 6858000"/>
              <a:gd name="connsiteX59" fmla="*/ 3413254 w 12192000"/>
              <a:gd name="connsiteY59" fmla="*/ 712874 h 6858000"/>
              <a:gd name="connsiteX60" fmla="*/ 3362511 w 12192000"/>
              <a:gd name="connsiteY60" fmla="*/ 677414 h 6858000"/>
              <a:gd name="connsiteX61" fmla="*/ 3344467 w 12192000"/>
              <a:gd name="connsiteY61" fmla="*/ 679599 h 6858000"/>
              <a:gd name="connsiteX62" fmla="*/ 3347971 w 12192000"/>
              <a:gd name="connsiteY62" fmla="*/ 692328 h 6858000"/>
              <a:gd name="connsiteX63" fmla="*/ 3363008 w 12192000"/>
              <a:gd name="connsiteY63" fmla="*/ 711713 h 6858000"/>
              <a:gd name="connsiteX64" fmla="*/ 3362637 w 12192000"/>
              <a:gd name="connsiteY64" fmla="*/ 727058 h 6858000"/>
              <a:gd name="connsiteX65" fmla="*/ 3376167 w 12192000"/>
              <a:gd name="connsiteY65" fmla="*/ 759779 h 6858000"/>
              <a:gd name="connsiteX66" fmla="*/ 3406203 w 12192000"/>
              <a:gd name="connsiteY66" fmla="*/ 808483 h 6858000"/>
              <a:gd name="connsiteX67" fmla="*/ 3420116 w 12192000"/>
              <a:gd name="connsiteY67" fmla="*/ 820757 h 6858000"/>
              <a:gd name="connsiteX68" fmla="*/ 3429194 w 12192000"/>
              <a:gd name="connsiteY68" fmla="*/ 825831 h 6858000"/>
              <a:gd name="connsiteX69" fmla="*/ 3619149 w 12192000"/>
              <a:gd name="connsiteY69" fmla="*/ 1006561 h 6858000"/>
              <a:gd name="connsiteX70" fmla="*/ 3818654 w 12192000"/>
              <a:gd name="connsiteY70" fmla="*/ 1120369 h 6858000"/>
              <a:gd name="connsiteX71" fmla="*/ 3824021 w 12192000"/>
              <a:gd name="connsiteY71" fmla="*/ 1125355 h 6858000"/>
              <a:gd name="connsiteX72" fmla="*/ 3736668 w 12192000"/>
              <a:gd name="connsiteY72" fmla="*/ 1107215 h 6858000"/>
              <a:gd name="connsiteX73" fmla="*/ 3540174 w 12192000"/>
              <a:gd name="connsiteY73" fmla="*/ 1014247 h 6858000"/>
              <a:gd name="connsiteX74" fmla="*/ 3421640 w 12192000"/>
              <a:gd name="connsiteY74" fmla="*/ 955861 h 6858000"/>
              <a:gd name="connsiteX75" fmla="*/ 3404753 w 12192000"/>
              <a:gd name="connsiteY75" fmla="*/ 944484 h 6858000"/>
              <a:gd name="connsiteX76" fmla="*/ 3393138 w 12192000"/>
              <a:gd name="connsiteY76" fmla="*/ 941865 h 6858000"/>
              <a:gd name="connsiteX77" fmla="*/ 3385712 w 12192000"/>
              <a:gd name="connsiteY77" fmla="*/ 952159 h 6858000"/>
              <a:gd name="connsiteX78" fmla="*/ 3398641 w 12192000"/>
              <a:gd name="connsiteY78" fmla="*/ 986025 h 6858000"/>
              <a:gd name="connsiteX79" fmla="*/ 3489975 w 12192000"/>
              <a:gd name="connsiteY79" fmla="*/ 1045560 h 6858000"/>
              <a:gd name="connsiteX80" fmla="*/ 3617273 w 12192000"/>
              <a:gd name="connsiteY80" fmla="*/ 1114697 h 6858000"/>
              <a:gd name="connsiteX81" fmla="*/ 3623898 w 12192000"/>
              <a:gd name="connsiteY81" fmla="*/ 1123556 h 6858000"/>
              <a:gd name="connsiteX82" fmla="*/ 3552438 w 12192000"/>
              <a:gd name="connsiteY82" fmla="*/ 1090606 h 6858000"/>
              <a:gd name="connsiteX83" fmla="*/ 3482417 w 12192000"/>
              <a:gd name="connsiteY83" fmla="*/ 1059092 h 6858000"/>
              <a:gd name="connsiteX84" fmla="*/ 3463468 w 12192000"/>
              <a:gd name="connsiteY84" fmla="*/ 1057629 h 6858000"/>
              <a:gd name="connsiteX85" fmla="*/ 3459472 w 12192000"/>
              <a:gd name="connsiteY85" fmla="*/ 1074217 h 6858000"/>
              <a:gd name="connsiteX86" fmla="*/ 3494211 w 12192000"/>
              <a:gd name="connsiteY86" fmla="*/ 1112153 h 6858000"/>
              <a:gd name="connsiteX87" fmla="*/ 3663137 w 12192000"/>
              <a:gd name="connsiteY87" fmla="*/ 1205775 h 6858000"/>
              <a:gd name="connsiteX88" fmla="*/ 3748466 w 12192000"/>
              <a:gd name="connsiteY88" fmla="*/ 1260936 h 6858000"/>
              <a:gd name="connsiteX89" fmla="*/ 3753142 w 12192000"/>
              <a:gd name="connsiteY89" fmla="*/ 1276208 h 6858000"/>
              <a:gd name="connsiteX90" fmla="*/ 3791960 w 12192000"/>
              <a:gd name="connsiteY90" fmla="*/ 1298886 h 6858000"/>
              <a:gd name="connsiteX91" fmla="*/ 3816039 w 12192000"/>
              <a:gd name="connsiteY91" fmla="*/ 1301606 h 6858000"/>
              <a:gd name="connsiteX92" fmla="*/ 4094439 w 12192000"/>
              <a:gd name="connsiteY92" fmla="*/ 1448806 h 6858000"/>
              <a:gd name="connsiteX93" fmla="*/ 4222870 w 12192000"/>
              <a:gd name="connsiteY93" fmla="*/ 1493379 h 6858000"/>
              <a:gd name="connsiteX94" fmla="*/ 4223141 w 12192000"/>
              <a:gd name="connsiteY94" fmla="*/ 1497641 h 6858000"/>
              <a:gd name="connsiteX95" fmla="*/ 4222428 w 12192000"/>
              <a:gd name="connsiteY95" fmla="*/ 1502292 h 6858000"/>
              <a:gd name="connsiteX96" fmla="*/ 4039973 w 12192000"/>
              <a:gd name="connsiteY96" fmla="*/ 1434198 h 6858000"/>
              <a:gd name="connsiteX97" fmla="*/ 3564773 w 12192000"/>
              <a:gd name="connsiteY97" fmla="*/ 1226279 h 6858000"/>
              <a:gd name="connsiteX98" fmla="*/ 3420650 w 12192000"/>
              <a:gd name="connsiteY98" fmla="*/ 1141464 h 6858000"/>
              <a:gd name="connsiteX99" fmla="*/ 3320669 w 12192000"/>
              <a:gd name="connsiteY99" fmla="*/ 1088883 h 6858000"/>
              <a:gd name="connsiteX100" fmla="*/ 3270102 w 12192000"/>
              <a:gd name="connsiteY100" fmla="*/ 1082659 h 6858000"/>
              <a:gd name="connsiteX101" fmla="*/ 3251648 w 12192000"/>
              <a:gd name="connsiteY101" fmla="*/ 1094290 h 6858000"/>
              <a:gd name="connsiteX102" fmla="*/ 3263506 w 12192000"/>
              <a:gd name="connsiteY102" fmla="*/ 1106005 h 6858000"/>
              <a:gd name="connsiteX103" fmla="*/ 3268636 w 12192000"/>
              <a:gd name="connsiteY103" fmla="*/ 1107265 h 6858000"/>
              <a:gd name="connsiteX104" fmla="*/ 3325089 w 12192000"/>
              <a:gd name="connsiteY104" fmla="*/ 1137201 h 6858000"/>
              <a:gd name="connsiteX105" fmla="*/ 3326003 w 12192000"/>
              <a:gd name="connsiteY105" fmla="*/ 1151585 h 6858000"/>
              <a:gd name="connsiteX106" fmla="*/ 3336410 w 12192000"/>
              <a:gd name="connsiteY106" fmla="*/ 1166967 h 6858000"/>
              <a:gd name="connsiteX107" fmla="*/ 3375112 w 12192000"/>
              <a:gd name="connsiteY107" fmla="*/ 1171943 h 6858000"/>
              <a:gd name="connsiteX108" fmla="*/ 3326222 w 12192000"/>
              <a:gd name="connsiteY108" fmla="*/ 1170885 h 6858000"/>
              <a:gd name="connsiteX109" fmla="*/ 3254679 w 12192000"/>
              <a:gd name="connsiteY109" fmla="*/ 1120765 h 6858000"/>
              <a:gd name="connsiteX110" fmla="*/ 3242188 w 12192000"/>
              <a:gd name="connsiteY110" fmla="*/ 1109662 h 6858000"/>
              <a:gd name="connsiteX111" fmla="*/ 3211499 w 12192000"/>
              <a:gd name="connsiteY111" fmla="*/ 1114184 h 6858000"/>
              <a:gd name="connsiteX112" fmla="*/ 3185849 w 12192000"/>
              <a:gd name="connsiteY112" fmla="*/ 1113265 h 6858000"/>
              <a:gd name="connsiteX113" fmla="*/ 3135843 w 12192000"/>
              <a:gd name="connsiteY113" fmla="*/ 1078789 h 6858000"/>
              <a:gd name="connsiteX114" fmla="*/ 3119118 w 12192000"/>
              <a:gd name="connsiteY114" fmla="*/ 1080546 h 6858000"/>
              <a:gd name="connsiteX115" fmla="*/ 3120198 w 12192000"/>
              <a:gd name="connsiteY115" fmla="*/ 1092226 h 6858000"/>
              <a:gd name="connsiteX116" fmla="*/ 3131691 w 12192000"/>
              <a:gd name="connsiteY116" fmla="*/ 1108819 h 6858000"/>
              <a:gd name="connsiteX117" fmla="*/ 3129914 w 12192000"/>
              <a:gd name="connsiteY117" fmla="*/ 1139097 h 6858000"/>
              <a:gd name="connsiteX118" fmla="*/ 3133955 w 12192000"/>
              <a:gd name="connsiteY118" fmla="*/ 1154983 h 6858000"/>
              <a:gd name="connsiteX119" fmla="*/ 3178170 w 12192000"/>
              <a:gd name="connsiteY119" fmla="*/ 1214855 h 6858000"/>
              <a:gd name="connsiteX120" fmla="*/ 3185378 w 12192000"/>
              <a:gd name="connsiteY120" fmla="*/ 1222303 h 6858000"/>
              <a:gd name="connsiteX121" fmla="*/ 3206608 w 12192000"/>
              <a:gd name="connsiteY121" fmla="*/ 1233153 h 6858000"/>
              <a:gd name="connsiteX122" fmla="*/ 3379140 w 12192000"/>
              <a:gd name="connsiteY122" fmla="*/ 1399351 h 6858000"/>
              <a:gd name="connsiteX123" fmla="*/ 3603118 w 12192000"/>
              <a:gd name="connsiteY123" fmla="*/ 1527375 h 6858000"/>
              <a:gd name="connsiteX124" fmla="*/ 3524809 w 12192000"/>
              <a:gd name="connsiteY124" fmla="*/ 1513774 h 6858000"/>
              <a:gd name="connsiteX125" fmla="*/ 3327498 w 12192000"/>
              <a:gd name="connsiteY125" fmla="*/ 1423859 h 6858000"/>
              <a:gd name="connsiteX126" fmla="*/ 3192949 w 12192000"/>
              <a:gd name="connsiteY126" fmla="*/ 1357211 h 6858000"/>
              <a:gd name="connsiteX127" fmla="*/ 3180259 w 12192000"/>
              <a:gd name="connsiteY127" fmla="*/ 1348280 h 6858000"/>
              <a:gd name="connsiteX128" fmla="*/ 3166204 w 12192000"/>
              <a:gd name="connsiteY128" fmla="*/ 1344345 h 6858000"/>
              <a:gd name="connsiteX129" fmla="*/ 3159212 w 12192000"/>
              <a:gd name="connsiteY129" fmla="*/ 1356197 h 6858000"/>
              <a:gd name="connsiteX130" fmla="*/ 3181004 w 12192000"/>
              <a:gd name="connsiteY130" fmla="*/ 1397043 h 6858000"/>
              <a:gd name="connsiteX131" fmla="*/ 3273385 w 12192000"/>
              <a:gd name="connsiteY131" fmla="*/ 1451888 h 6858000"/>
              <a:gd name="connsiteX132" fmla="*/ 3401776 w 12192000"/>
              <a:gd name="connsiteY132" fmla="*/ 1527602 h 6858000"/>
              <a:gd name="connsiteX133" fmla="*/ 3318130 w 12192000"/>
              <a:gd name="connsiteY133" fmla="*/ 1488342 h 6858000"/>
              <a:gd name="connsiteX134" fmla="*/ 3253694 w 12192000"/>
              <a:gd name="connsiteY134" fmla="*/ 1459909 h 6858000"/>
              <a:gd name="connsiteX135" fmla="*/ 3236182 w 12192000"/>
              <a:gd name="connsiteY135" fmla="*/ 1459882 h 6858000"/>
              <a:gd name="connsiteX136" fmla="*/ 3233020 w 12192000"/>
              <a:gd name="connsiteY136" fmla="*/ 1473687 h 6858000"/>
              <a:gd name="connsiteX137" fmla="*/ 3272474 w 12192000"/>
              <a:gd name="connsiteY137" fmla="*/ 1516958 h 6858000"/>
              <a:gd name="connsiteX138" fmla="*/ 3341300 w 12192000"/>
              <a:gd name="connsiteY138" fmla="*/ 1556133 h 6858000"/>
              <a:gd name="connsiteX139" fmla="*/ 3267359 w 12192000"/>
              <a:gd name="connsiteY139" fmla="*/ 1553009 h 6858000"/>
              <a:gd name="connsiteX140" fmla="*/ 3329832 w 12192000"/>
              <a:gd name="connsiteY140" fmla="*/ 1587586 h 6858000"/>
              <a:gd name="connsiteX141" fmla="*/ 3421490 w 12192000"/>
              <a:gd name="connsiteY141" fmla="*/ 1599301 h 6858000"/>
              <a:gd name="connsiteX142" fmla="*/ 3459923 w 12192000"/>
              <a:gd name="connsiteY142" fmla="*/ 1621220 h 6858000"/>
              <a:gd name="connsiteX143" fmla="*/ 3497490 w 12192000"/>
              <a:gd name="connsiteY143" fmla="*/ 1645392 h 6858000"/>
              <a:gd name="connsiteX144" fmla="*/ 3507803 w 12192000"/>
              <a:gd name="connsiteY144" fmla="*/ 1669911 h 6858000"/>
              <a:gd name="connsiteX145" fmla="*/ 3543290 w 12192000"/>
              <a:gd name="connsiteY145" fmla="*/ 1703729 h 6858000"/>
              <a:gd name="connsiteX146" fmla="*/ 3546999 w 12192000"/>
              <a:gd name="connsiteY146" fmla="*/ 1703818 h 6858000"/>
              <a:gd name="connsiteX147" fmla="*/ 3572295 w 12192000"/>
              <a:gd name="connsiteY147" fmla="*/ 1720349 h 6858000"/>
              <a:gd name="connsiteX148" fmla="*/ 3596922 w 12192000"/>
              <a:gd name="connsiteY148" fmla="*/ 1736961 h 6858000"/>
              <a:gd name="connsiteX149" fmla="*/ 3602119 w 12192000"/>
              <a:gd name="connsiteY149" fmla="*/ 1739285 h 6858000"/>
              <a:gd name="connsiteX150" fmla="*/ 3734798 w 12192000"/>
              <a:gd name="connsiteY150" fmla="*/ 1845349 h 6858000"/>
              <a:gd name="connsiteX151" fmla="*/ 3743174 w 12192000"/>
              <a:gd name="connsiteY151" fmla="*/ 1849972 h 6858000"/>
              <a:gd name="connsiteX152" fmla="*/ 3478101 w 12192000"/>
              <a:gd name="connsiteY152" fmla="*/ 1864630 h 6858000"/>
              <a:gd name="connsiteX153" fmla="*/ 3135293 w 12192000"/>
              <a:gd name="connsiteY153" fmla="*/ 1816496 h 6858000"/>
              <a:gd name="connsiteX154" fmla="*/ 3158510 w 12192000"/>
              <a:gd name="connsiteY154" fmla="*/ 1863880 h 6858000"/>
              <a:gd name="connsiteX155" fmla="*/ 3148907 w 12192000"/>
              <a:gd name="connsiteY155" fmla="*/ 1908797 h 6858000"/>
              <a:gd name="connsiteX156" fmla="*/ 3150229 w 12192000"/>
              <a:gd name="connsiteY156" fmla="*/ 2003660 h 6858000"/>
              <a:gd name="connsiteX157" fmla="*/ 3154219 w 12192000"/>
              <a:gd name="connsiteY157" fmla="*/ 2018746 h 6858000"/>
              <a:gd name="connsiteX158" fmla="*/ 3079313 w 12192000"/>
              <a:gd name="connsiteY158" fmla="*/ 2037482 h 6858000"/>
              <a:gd name="connsiteX159" fmla="*/ 3545961 w 12192000"/>
              <a:gd name="connsiteY159" fmla="*/ 2248584 h 6858000"/>
              <a:gd name="connsiteX160" fmla="*/ 3242382 w 12192000"/>
              <a:gd name="connsiteY160" fmla="*/ 2234890 h 6858000"/>
              <a:gd name="connsiteX161" fmla="*/ 3206852 w 12192000"/>
              <a:gd name="connsiteY161" fmla="*/ 2322137 h 6858000"/>
              <a:gd name="connsiteX162" fmla="*/ 3352854 w 12192000"/>
              <a:gd name="connsiteY162" fmla="*/ 2378270 h 6858000"/>
              <a:gd name="connsiteX163" fmla="*/ 3414532 w 12192000"/>
              <a:gd name="connsiteY163" fmla="*/ 2516826 h 6858000"/>
              <a:gd name="connsiteX164" fmla="*/ 3397577 w 12192000"/>
              <a:gd name="connsiteY164" fmla="*/ 2652556 h 6858000"/>
              <a:gd name="connsiteX165" fmla="*/ 3339773 w 12192000"/>
              <a:gd name="connsiteY165" fmla="*/ 2701969 h 6858000"/>
              <a:gd name="connsiteX166" fmla="*/ 3257041 w 12192000"/>
              <a:gd name="connsiteY166" fmla="*/ 2788223 h 6858000"/>
              <a:gd name="connsiteX167" fmla="*/ 3205892 w 12192000"/>
              <a:gd name="connsiteY167" fmla="*/ 2841661 h 6858000"/>
              <a:gd name="connsiteX168" fmla="*/ 3016267 w 12192000"/>
              <a:gd name="connsiteY168" fmla="*/ 2846107 h 6858000"/>
              <a:gd name="connsiteX169" fmla="*/ 3275450 w 12192000"/>
              <a:gd name="connsiteY169" fmla="*/ 2934701 h 6858000"/>
              <a:gd name="connsiteX170" fmla="*/ 3071009 w 12192000"/>
              <a:gd name="connsiteY170" fmla="*/ 2944432 h 6858000"/>
              <a:gd name="connsiteX171" fmla="*/ 3005039 w 12192000"/>
              <a:gd name="connsiteY171" fmla="*/ 2960743 h 6858000"/>
              <a:gd name="connsiteX172" fmla="*/ 3045255 w 12192000"/>
              <a:gd name="connsiteY172" fmla="*/ 2994795 h 6858000"/>
              <a:gd name="connsiteX173" fmla="*/ 3198769 w 12192000"/>
              <a:gd name="connsiteY173" fmla="*/ 3041966 h 6858000"/>
              <a:gd name="connsiteX174" fmla="*/ 3518098 w 12192000"/>
              <a:gd name="connsiteY174" fmla="*/ 3181525 h 6858000"/>
              <a:gd name="connsiteX175" fmla="*/ 3214876 w 12192000"/>
              <a:gd name="connsiteY175" fmla="*/ 3136382 h 6858000"/>
              <a:gd name="connsiteX176" fmla="*/ 3540876 w 12192000"/>
              <a:gd name="connsiteY176" fmla="*/ 3280232 h 6858000"/>
              <a:gd name="connsiteX177" fmla="*/ 3614558 w 12192000"/>
              <a:gd name="connsiteY177" fmla="*/ 3332242 h 6858000"/>
              <a:gd name="connsiteX178" fmla="*/ 3765439 w 12192000"/>
              <a:gd name="connsiteY178" fmla="*/ 3465091 h 6858000"/>
              <a:gd name="connsiteX179" fmla="*/ 3759506 w 12192000"/>
              <a:gd name="connsiteY179" fmla="*/ 3482990 h 6858000"/>
              <a:gd name="connsiteX180" fmla="*/ 3594905 w 12192000"/>
              <a:gd name="connsiteY180" fmla="*/ 3478499 h 6858000"/>
              <a:gd name="connsiteX181" fmla="*/ 3814430 w 12192000"/>
              <a:gd name="connsiteY181" fmla="*/ 3578876 h 6858000"/>
              <a:gd name="connsiteX182" fmla="*/ 4039126 w 12192000"/>
              <a:gd name="connsiteY182" fmla="*/ 3649369 h 6858000"/>
              <a:gd name="connsiteX183" fmla="*/ 3883152 w 12192000"/>
              <a:gd name="connsiteY183" fmla="*/ 3653497 h 6858000"/>
              <a:gd name="connsiteX184" fmla="*/ 3666446 w 12192000"/>
              <a:gd name="connsiteY184" fmla="*/ 3623911 h 6858000"/>
              <a:gd name="connsiteX185" fmla="*/ 3593589 w 12192000"/>
              <a:gd name="connsiteY185" fmla="*/ 3653674 h 6858000"/>
              <a:gd name="connsiteX186" fmla="*/ 3801238 w 12192000"/>
              <a:gd name="connsiteY186" fmla="*/ 3720862 h 6858000"/>
              <a:gd name="connsiteX187" fmla="*/ 3919545 w 12192000"/>
              <a:gd name="connsiteY187" fmla="*/ 3749213 h 6858000"/>
              <a:gd name="connsiteX188" fmla="*/ 3968059 w 12192000"/>
              <a:gd name="connsiteY188" fmla="*/ 3776085 h 6858000"/>
              <a:gd name="connsiteX189" fmla="*/ 4107750 w 12192000"/>
              <a:gd name="connsiteY189" fmla="*/ 3875932 h 6858000"/>
              <a:gd name="connsiteX190" fmla="*/ 4504087 w 12192000"/>
              <a:gd name="connsiteY190" fmla="*/ 3955698 h 6858000"/>
              <a:gd name="connsiteX191" fmla="*/ 5880284 w 12192000"/>
              <a:gd name="connsiteY191" fmla="*/ 3998656 h 6858000"/>
              <a:gd name="connsiteX192" fmla="*/ 8461494 w 12192000"/>
              <a:gd name="connsiteY192" fmla="*/ 3007971 h 6858000"/>
              <a:gd name="connsiteX193" fmla="*/ 8587378 w 12192000"/>
              <a:gd name="connsiteY193" fmla="*/ 2896089 h 6858000"/>
              <a:gd name="connsiteX194" fmla="*/ 8693826 w 12192000"/>
              <a:gd name="connsiteY194" fmla="*/ 2796225 h 6858000"/>
              <a:gd name="connsiteX195" fmla="*/ 8633488 w 12192000"/>
              <a:gd name="connsiteY195" fmla="*/ 2774007 h 6858000"/>
              <a:gd name="connsiteX196" fmla="*/ 8707444 w 12192000"/>
              <a:gd name="connsiteY196" fmla="*/ 2682105 h 6858000"/>
              <a:gd name="connsiteX197" fmla="*/ 8942552 w 12192000"/>
              <a:gd name="connsiteY197" fmla="*/ 2397549 h 6858000"/>
              <a:gd name="connsiteX198" fmla="*/ 9049260 w 12192000"/>
              <a:gd name="connsiteY198" fmla="*/ 2328253 h 6858000"/>
              <a:gd name="connsiteX199" fmla="*/ 9174304 w 12192000"/>
              <a:gd name="connsiteY199" fmla="*/ 2171379 h 6858000"/>
              <a:gd name="connsiteX200" fmla="*/ 9182228 w 12192000"/>
              <a:gd name="connsiteY200" fmla="*/ 2067678 h 6858000"/>
              <a:gd name="connsiteX201" fmla="*/ 9182278 w 12192000"/>
              <a:gd name="connsiteY201" fmla="*/ 2047313 h 6858000"/>
              <a:gd name="connsiteX202" fmla="*/ 9184334 w 12192000"/>
              <a:gd name="connsiteY202" fmla="*/ 2047686 h 6858000"/>
              <a:gd name="connsiteX203" fmla="*/ 9185124 w 12192000"/>
              <a:gd name="connsiteY203" fmla="*/ 1997142 h 6858000"/>
              <a:gd name="connsiteX204" fmla="*/ 9181592 w 12192000"/>
              <a:gd name="connsiteY204" fmla="*/ 1987782 h 6858000"/>
              <a:gd name="connsiteX205" fmla="*/ 9181190 w 12192000"/>
              <a:gd name="connsiteY205" fmla="*/ 1974586 h 6858000"/>
              <a:gd name="connsiteX206" fmla="*/ 9180252 w 12192000"/>
              <a:gd name="connsiteY206" fmla="*/ 1963164 h 6858000"/>
              <a:gd name="connsiteX207" fmla="*/ 9178804 w 12192000"/>
              <a:gd name="connsiteY207" fmla="*/ 1965349 h 6858000"/>
              <a:gd name="connsiteX208" fmla="*/ 9177606 w 12192000"/>
              <a:gd name="connsiteY208" fmla="*/ 1977215 h 6858000"/>
              <a:gd name="connsiteX209" fmla="*/ 9169614 w 12192000"/>
              <a:gd name="connsiteY209" fmla="*/ 1956030 h 6858000"/>
              <a:gd name="connsiteX210" fmla="*/ 9046406 w 12192000"/>
              <a:gd name="connsiteY210" fmla="*/ 1838718 h 6858000"/>
              <a:gd name="connsiteX211" fmla="*/ 8960873 w 12192000"/>
              <a:gd name="connsiteY211" fmla="*/ 1764524 h 6858000"/>
              <a:gd name="connsiteX212" fmla="*/ 8946755 w 12192000"/>
              <a:gd name="connsiteY212" fmla="*/ 1690806 h 6858000"/>
              <a:gd name="connsiteX213" fmla="*/ 8786897 w 12192000"/>
              <a:gd name="connsiteY213" fmla="*/ 1665607 h 6858000"/>
              <a:gd name="connsiteX214" fmla="*/ 8924505 w 12192000"/>
              <a:gd name="connsiteY214" fmla="*/ 1489227 h 6858000"/>
              <a:gd name="connsiteX215" fmla="*/ 8937122 w 12192000"/>
              <a:gd name="connsiteY215" fmla="*/ 1454681 h 6858000"/>
              <a:gd name="connsiteX216" fmla="*/ 8841119 w 12192000"/>
              <a:gd name="connsiteY216" fmla="*/ 1348202 h 6858000"/>
              <a:gd name="connsiteX217" fmla="*/ 8825548 w 12192000"/>
              <a:gd name="connsiteY217" fmla="*/ 1331028 h 6858000"/>
              <a:gd name="connsiteX218" fmla="*/ 8790413 w 12192000"/>
              <a:gd name="connsiteY218" fmla="*/ 1297436 h 6858000"/>
              <a:gd name="connsiteX219" fmla="*/ 8695944 w 12192000"/>
              <a:gd name="connsiteY219" fmla="*/ 1299752 h 6858000"/>
              <a:gd name="connsiteX220" fmla="*/ 8743050 w 12192000"/>
              <a:gd name="connsiteY220" fmla="*/ 1267471 h 6858000"/>
              <a:gd name="connsiteX221" fmla="*/ 8831902 w 12192000"/>
              <a:gd name="connsiteY221" fmla="*/ 1166250 h 6858000"/>
              <a:gd name="connsiteX222" fmla="*/ 8763628 w 12192000"/>
              <a:gd name="connsiteY222" fmla="*/ 1088084 h 6858000"/>
              <a:gd name="connsiteX223" fmla="*/ 8744052 w 12192000"/>
              <a:gd name="connsiteY223" fmla="*/ 1076766 h 6858000"/>
              <a:gd name="connsiteX224" fmla="*/ 8767977 w 12192000"/>
              <a:gd name="connsiteY224" fmla="*/ 1055883 h 6858000"/>
              <a:gd name="connsiteX225" fmla="*/ 8815418 w 12192000"/>
              <a:gd name="connsiteY225" fmla="*/ 986519 h 6858000"/>
              <a:gd name="connsiteX226" fmla="*/ 8839356 w 12192000"/>
              <a:gd name="connsiteY226" fmla="*/ 939330 h 6858000"/>
              <a:gd name="connsiteX227" fmla="*/ 8869964 w 12192000"/>
              <a:gd name="connsiteY227" fmla="*/ 917639 h 6858000"/>
              <a:gd name="connsiteX228" fmla="*/ 8876013 w 12192000"/>
              <a:gd name="connsiteY228" fmla="*/ 901606 h 6858000"/>
              <a:gd name="connsiteX229" fmla="*/ 8855230 w 12192000"/>
              <a:gd name="connsiteY229" fmla="*/ 828963 h 6858000"/>
              <a:gd name="connsiteX230" fmla="*/ 8844988 w 12192000"/>
              <a:gd name="connsiteY230" fmla="*/ 810876 h 6858000"/>
              <a:gd name="connsiteX231" fmla="*/ 8768255 w 12192000"/>
              <a:gd name="connsiteY231" fmla="*/ 747963 h 6858000"/>
              <a:gd name="connsiteX232" fmla="*/ 8692953 w 12192000"/>
              <a:gd name="connsiteY232" fmla="*/ 638707 h 6858000"/>
              <a:gd name="connsiteX233" fmla="*/ 8674423 w 12192000"/>
              <a:gd name="connsiteY233" fmla="*/ 564449 h 6858000"/>
              <a:gd name="connsiteX234" fmla="*/ 8667642 w 12192000"/>
              <a:gd name="connsiteY234" fmla="*/ 547822 h 6858000"/>
              <a:gd name="connsiteX235" fmla="*/ 8661198 w 12192000"/>
              <a:gd name="connsiteY235" fmla="*/ 478275 h 6858000"/>
              <a:gd name="connsiteX236" fmla="*/ 8645813 w 12192000"/>
              <a:gd name="connsiteY236" fmla="*/ 464032 h 6858000"/>
              <a:gd name="connsiteX237" fmla="*/ 8512338 w 12192000"/>
              <a:gd name="connsiteY237" fmla="*/ 477784 h 6858000"/>
              <a:gd name="connsiteX238" fmla="*/ 8481050 w 12192000"/>
              <a:gd name="connsiteY238" fmla="*/ 430572 h 6858000"/>
              <a:gd name="connsiteX239" fmla="*/ 8498220 w 12192000"/>
              <a:gd name="connsiteY239" fmla="*/ 404064 h 6858000"/>
              <a:gd name="connsiteX240" fmla="*/ 8489536 w 12192000"/>
              <a:gd name="connsiteY240" fmla="*/ 389280 h 6858000"/>
              <a:gd name="connsiteX241" fmla="*/ 0 w 12192000"/>
              <a:gd name="connsiteY241" fmla="*/ 0 h 6858000"/>
              <a:gd name="connsiteX242" fmla="*/ 12192000 w 12192000"/>
              <a:gd name="connsiteY242" fmla="*/ 0 h 6858000"/>
              <a:gd name="connsiteX243" fmla="*/ 12192000 w 12192000"/>
              <a:gd name="connsiteY243" fmla="*/ 6858000 h 6858000"/>
              <a:gd name="connsiteX244" fmla="*/ 0 w 12192000"/>
              <a:gd name="connsiteY2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</a:cxnLst>
            <a:rect l="l" t="t" r="r" b="b"/>
            <a:pathLst>
              <a:path w="12192000" h="6858000">
                <a:moveTo>
                  <a:pt x="9149158" y="2038490"/>
                </a:moveTo>
                <a:cubicBezTo>
                  <a:pt x="9152630" y="2038396"/>
                  <a:pt x="9157442" y="2039945"/>
                  <a:pt x="9164184" y="2044026"/>
                </a:cubicBezTo>
                <a:lnTo>
                  <a:pt x="9172532" y="2045543"/>
                </a:lnTo>
                <a:lnTo>
                  <a:pt x="9171580" y="2056997"/>
                </a:lnTo>
                <a:cubicBezTo>
                  <a:pt x="9169082" y="2082897"/>
                  <a:pt x="9165822" y="2102884"/>
                  <a:pt x="9161257" y="2098605"/>
                </a:cubicBezTo>
                <a:cubicBezTo>
                  <a:pt x="9149066" y="2086928"/>
                  <a:pt x="9130962" y="2077578"/>
                  <a:pt x="9138232" y="2059518"/>
                </a:cubicBezTo>
                <a:cubicBezTo>
                  <a:pt x="9140394" y="2053821"/>
                  <a:pt x="9138743" y="2038771"/>
                  <a:pt x="9149158" y="2038490"/>
                </a:cubicBezTo>
                <a:close/>
                <a:moveTo>
                  <a:pt x="9177606" y="1977215"/>
                </a:moveTo>
                <a:lnTo>
                  <a:pt x="9181592" y="1987782"/>
                </a:lnTo>
                <a:lnTo>
                  <a:pt x="9181923" y="1998627"/>
                </a:lnTo>
                <a:cubicBezTo>
                  <a:pt x="9182120" y="2008276"/>
                  <a:pt x="9182258" y="2019324"/>
                  <a:pt x="9182316" y="2031066"/>
                </a:cubicBezTo>
                <a:lnTo>
                  <a:pt x="9182278" y="2047313"/>
                </a:lnTo>
                <a:lnTo>
                  <a:pt x="9172532" y="2045543"/>
                </a:lnTo>
                <a:lnTo>
                  <a:pt x="9173842" y="2029805"/>
                </a:lnTo>
                <a:cubicBezTo>
                  <a:pt x="9175210" y="2011268"/>
                  <a:pt x="9176320" y="1992822"/>
                  <a:pt x="9177334" y="1979903"/>
                </a:cubicBezTo>
                <a:close/>
                <a:moveTo>
                  <a:pt x="3696300" y="1578900"/>
                </a:moveTo>
                <a:cubicBezTo>
                  <a:pt x="3710474" y="1584699"/>
                  <a:pt x="3724648" y="1590499"/>
                  <a:pt x="3738823" y="1596298"/>
                </a:cubicBezTo>
                <a:cubicBezTo>
                  <a:pt x="3731018" y="1595365"/>
                  <a:pt x="3722545" y="1594511"/>
                  <a:pt x="3714409" y="1593618"/>
                </a:cubicBezTo>
                <a:cubicBezTo>
                  <a:pt x="3707437" y="1589899"/>
                  <a:pt x="3700149" y="1586487"/>
                  <a:pt x="3693161" y="1582501"/>
                </a:cubicBezTo>
                <a:cubicBezTo>
                  <a:pt x="3694096" y="1581313"/>
                  <a:pt x="3695364" y="1580088"/>
                  <a:pt x="3696300" y="1578900"/>
                </a:cubicBezTo>
                <a:close/>
                <a:moveTo>
                  <a:pt x="3918454" y="1175387"/>
                </a:moveTo>
                <a:cubicBezTo>
                  <a:pt x="4003499" y="1210184"/>
                  <a:pt x="4088562" y="1245245"/>
                  <a:pt x="4173607" y="1280040"/>
                </a:cubicBezTo>
                <a:cubicBezTo>
                  <a:pt x="4172338" y="1281268"/>
                  <a:pt x="4171404" y="1282454"/>
                  <a:pt x="4170135" y="1283683"/>
                </a:cubicBezTo>
                <a:cubicBezTo>
                  <a:pt x="4077511" y="1256783"/>
                  <a:pt x="3989628" y="1225016"/>
                  <a:pt x="3918454" y="1175387"/>
                </a:cubicBezTo>
                <a:close/>
                <a:moveTo>
                  <a:pt x="8109090" y="602108"/>
                </a:moveTo>
                <a:lnTo>
                  <a:pt x="8113034" y="602645"/>
                </a:lnTo>
                <a:cubicBezTo>
                  <a:pt x="8117145" y="603257"/>
                  <a:pt x="8117456" y="603522"/>
                  <a:pt x="8111220" y="603405"/>
                </a:cubicBezTo>
                <a:close/>
                <a:moveTo>
                  <a:pt x="8489536" y="389280"/>
                </a:moveTo>
                <a:cubicBezTo>
                  <a:pt x="8479909" y="386150"/>
                  <a:pt x="8475270" y="392618"/>
                  <a:pt x="8470194" y="397527"/>
                </a:cubicBezTo>
                <a:cubicBezTo>
                  <a:pt x="8442581" y="423957"/>
                  <a:pt x="8407160" y="444085"/>
                  <a:pt x="8373511" y="465608"/>
                </a:cubicBezTo>
                <a:cubicBezTo>
                  <a:pt x="8325315" y="496678"/>
                  <a:pt x="8274262" y="525140"/>
                  <a:pt x="8231753" y="560890"/>
                </a:cubicBezTo>
                <a:cubicBezTo>
                  <a:pt x="8220884" y="569991"/>
                  <a:pt x="8202133" y="566357"/>
                  <a:pt x="8199967" y="553465"/>
                </a:cubicBezTo>
                <a:cubicBezTo>
                  <a:pt x="8197799" y="540575"/>
                  <a:pt x="8188778" y="541668"/>
                  <a:pt x="8175616" y="546483"/>
                </a:cubicBezTo>
                <a:cubicBezTo>
                  <a:pt x="8159813" y="552155"/>
                  <a:pt x="8144012" y="557828"/>
                  <a:pt x="8128578" y="563992"/>
                </a:cubicBezTo>
                <a:cubicBezTo>
                  <a:pt x="8112493" y="570503"/>
                  <a:pt x="8105752" y="580983"/>
                  <a:pt x="8104845" y="593172"/>
                </a:cubicBezTo>
                <a:cubicBezTo>
                  <a:pt x="8104654" y="595478"/>
                  <a:pt x="8104732" y="598018"/>
                  <a:pt x="8105615" y="599991"/>
                </a:cubicBezTo>
                <a:lnTo>
                  <a:pt x="8109090" y="602108"/>
                </a:lnTo>
                <a:lnTo>
                  <a:pt x="8092049" y="599788"/>
                </a:lnTo>
                <a:cubicBezTo>
                  <a:pt x="8074125" y="597229"/>
                  <a:pt x="8051995" y="593399"/>
                  <a:pt x="8047646" y="588557"/>
                </a:cubicBezTo>
                <a:cubicBezTo>
                  <a:pt x="8047278" y="588065"/>
                  <a:pt x="7852240" y="650342"/>
                  <a:pt x="7793637" y="681868"/>
                </a:cubicBezTo>
                <a:cubicBezTo>
                  <a:pt x="7757179" y="701583"/>
                  <a:pt x="7034011" y="1031296"/>
                  <a:pt x="6007741" y="1095470"/>
                </a:cubicBezTo>
                <a:cubicBezTo>
                  <a:pt x="5971519" y="1097710"/>
                  <a:pt x="5937353" y="1100506"/>
                  <a:pt x="5902533" y="1103650"/>
                </a:cubicBezTo>
                <a:cubicBezTo>
                  <a:pt x="5594429" y="1129961"/>
                  <a:pt x="5292360" y="1161179"/>
                  <a:pt x="5164222" y="1163546"/>
                </a:cubicBezTo>
                <a:cubicBezTo>
                  <a:pt x="5063988" y="1165217"/>
                  <a:pt x="4549164" y="1138992"/>
                  <a:pt x="4395075" y="1082763"/>
                </a:cubicBezTo>
                <a:cubicBezTo>
                  <a:pt x="4237527" y="1025076"/>
                  <a:pt x="4088158" y="958345"/>
                  <a:pt x="3939440" y="891265"/>
                </a:cubicBezTo>
                <a:cubicBezTo>
                  <a:pt x="3874968" y="862299"/>
                  <a:pt x="3806689" y="837016"/>
                  <a:pt x="3747894" y="801994"/>
                </a:cubicBezTo>
                <a:cubicBezTo>
                  <a:pt x="3689082" y="766706"/>
                  <a:pt x="3632839" y="729495"/>
                  <a:pt x="3569553" y="697970"/>
                </a:cubicBezTo>
                <a:cubicBezTo>
                  <a:pt x="3551464" y="688887"/>
                  <a:pt x="3533327" y="679005"/>
                  <a:pt x="3507813" y="680216"/>
                </a:cubicBezTo>
                <a:cubicBezTo>
                  <a:pt x="3502099" y="680371"/>
                  <a:pt x="3496101" y="681365"/>
                  <a:pt x="3490455" y="682587"/>
                </a:cubicBezTo>
                <a:cubicBezTo>
                  <a:pt x="3484140" y="683888"/>
                  <a:pt x="3479298" y="687159"/>
                  <a:pt x="3477246" y="691971"/>
                </a:cubicBezTo>
                <a:cubicBezTo>
                  <a:pt x="3475230" y="697315"/>
                  <a:pt x="3479426" y="699760"/>
                  <a:pt x="3484273" y="701857"/>
                </a:cubicBezTo>
                <a:cubicBezTo>
                  <a:pt x="3487733" y="703316"/>
                  <a:pt x="3491260" y="705843"/>
                  <a:pt x="3495638" y="705849"/>
                </a:cubicBezTo>
                <a:cubicBezTo>
                  <a:pt x="3523576" y="705686"/>
                  <a:pt x="3534967" y="720681"/>
                  <a:pt x="3548914" y="733487"/>
                </a:cubicBezTo>
                <a:cubicBezTo>
                  <a:pt x="3554984" y="738925"/>
                  <a:pt x="3561304" y="742991"/>
                  <a:pt x="3551504" y="753036"/>
                </a:cubicBezTo>
                <a:cubicBezTo>
                  <a:pt x="3542974" y="761854"/>
                  <a:pt x="3552584" y="764716"/>
                  <a:pt x="3562075" y="765715"/>
                </a:cubicBezTo>
                <a:cubicBezTo>
                  <a:pt x="3575293" y="767067"/>
                  <a:pt x="3590630" y="764672"/>
                  <a:pt x="3605942" y="772481"/>
                </a:cubicBezTo>
                <a:cubicBezTo>
                  <a:pt x="3550860" y="779958"/>
                  <a:pt x="3525860" y="757484"/>
                  <a:pt x="3499309" y="737079"/>
                </a:cubicBezTo>
                <a:cubicBezTo>
                  <a:pt x="3489410" y="729689"/>
                  <a:pt x="3482419" y="720334"/>
                  <a:pt x="3473788" y="711717"/>
                </a:cubicBezTo>
                <a:cubicBezTo>
                  <a:pt x="3463019" y="701211"/>
                  <a:pt x="3451290" y="702093"/>
                  <a:pt x="3437248" y="714263"/>
                </a:cubicBezTo>
                <a:cubicBezTo>
                  <a:pt x="3424810" y="725164"/>
                  <a:pt x="3418411" y="725135"/>
                  <a:pt x="3413254" y="712874"/>
                </a:cubicBezTo>
                <a:cubicBezTo>
                  <a:pt x="3405299" y="693706"/>
                  <a:pt x="3389031" y="681450"/>
                  <a:pt x="3362511" y="677414"/>
                </a:cubicBezTo>
                <a:cubicBezTo>
                  <a:pt x="3356728" y="676504"/>
                  <a:pt x="3349492" y="673891"/>
                  <a:pt x="3344467" y="679599"/>
                </a:cubicBezTo>
                <a:cubicBezTo>
                  <a:pt x="3340061" y="684428"/>
                  <a:pt x="3344392" y="689004"/>
                  <a:pt x="3347971" y="692328"/>
                </a:cubicBezTo>
                <a:cubicBezTo>
                  <a:pt x="3354407" y="698260"/>
                  <a:pt x="3360162" y="704004"/>
                  <a:pt x="3363008" y="711713"/>
                </a:cubicBezTo>
                <a:cubicBezTo>
                  <a:pt x="3365019" y="716838"/>
                  <a:pt x="3367062" y="722495"/>
                  <a:pt x="3362637" y="727058"/>
                </a:cubicBezTo>
                <a:cubicBezTo>
                  <a:pt x="3344342" y="746453"/>
                  <a:pt x="3358884" y="752745"/>
                  <a:pt x="3376167" y="759779"/>
                </a:cubicBezTo>
                <a:cubicBezTo>
                  <a:pt x="3400002" y="769239"/>
                  <a:pt x="3410177" y="786259"/>
                  <a:pt x="3406203" y="808483"/>
                </a:cubicBezTo>
                <a:cubicBezTo>
                  <a:pt x="3404757" y="817516"/>
                  <a:pt x="3406433" y="822682"/>
                  <a:pt x="3420116" y="820757"/>
                </a:cubicBezTo>
                <a:cubicBezTo>
                  <a:pt x="3425463" y="820110"/>
                  <a:pt x="3426984" y="822878"/>
                  <a:pt x="3429194" y="825831"/>
                </a:cubicBezTo>
                <a:cubicBezTo>
                  <a:pt x="3476758" y="896035"/>
                  <a:pt x="3542778" y="954609"/>
                  <a:pt x="3619149" y="1006561"/>
                </a:cubicBezTo>
                <a:cubicBezTo>
                  <a:pt x="3681093" y="1048718"/>
                  <a:pt x="3748746" y="1085351"/>
                  <a:pt x="3818654" y="1120369"/>
                </a:cubicBezTo>
                <a:cubicBezTo>
                  <a:pt x="3820742" y="1121458"/>
                  <a:pt x="3822850" y="1122813"/>
                  <a:pt x="3824021" y="1125355"/>
                </a:cubicBezTo>
                <a:cubicBezTo>
                  <a:pt x="3791940" y="1123873"/>
                  <a:pt x="3763844" y="1116270"/>
                  <a:pt x="3736668" y="1107215"/>
                </a:cubicBezTo>
                <a:cubicBezTo>
                  <a:pt x="3664431" y="1083216"/>
                  <a:pt x="3602610" y="1048291"/>
                  <a:pt x="3540174" y="1014247"/>
                </a:cubicBezTo>
                <a:cubicBezTo>
                  <a:pt x="3502142" y="993353"/>
                  <a:pt x="3463159" y="973379"/>
                  <a:pt x="3421640" y="955861"/>
                </a:cubicBezTo>
                <a:cubicBezTo>
                  <a:pt x="3414719" y="952940"/>
                  <a:pt x="3409737" y="948712"/>
                  <a:pt x="3404753" y="944484"/>
                </a:cubicBezTo>
                <a:cubicBezTo>
                  <a:pt x="3401911" y="942144"/>
                  <a:pt x="3398417" y="940152"/>
                  <a:pt x="3393138" y="941865"/>
                </a:cubicBezTo>
                <a:cubicBezTo>
                  <a:pt x="3386540" y="944006"/>
                  <a:pt x="3386126" y="948083"/>
                  <a:pt x="3385712" y="952159"/>
                </a:cubicBezTo>
                <a:cubicBezTo>
                  <a:pt x="3384520" y="965187"/>
                  <a:pt x="3389594" y="976116"/>
                  <a:pt x="3398641" y="986025"/>
                </a:cubicBezTo>
                <a:cubicBezTo>
                  <a:pt x="3422140" y="1011364"/>
                  <a:pt x="3455589" y="1029056"/>
                  <a:pt x="3489975" y="1045560"/>
                </a:cubicBezTo>
                <a:cubicBezTo>
                  <a:pt x="3534421" y="1066751"/>
                  <a:pt x="3577600" y="1089169"/>
                  <a:pt x="3617273" y="1114697"/>
                </a:cubicBezTo>
                <a:cubicBezTo>
                  <a:pt x="3620082" y="1116503"/>
                  <a:pt x="3625178" y="1117229"/>
                  <a:pt x="3623898" y="1123556"/>
                </a:cubicBezTo>
                <a:cubicBezTo>
                  <a:pt x="3599276" y="1112313"/>
                  <a:pt x="3576007" y="1101173"/>
                  <a:pt x="3552438" y="1090606"/>
                </a:cubicBezTo>
                <a:cubicBezTo>
                  <a:pt x="3529203" y="1079998"/>
                  <a:pt x="3505634" y="1069432"/>
                  <a:pt x="3482417" y="1059092"/>
                </a:cubicBezTo>
                <a:cubicBezTo>
                  <a:pt x="3476868" y="1056543"/>
                  <a:pt x="3470899" y="1052702"/>
                  <a:pt x="3463468" y="1057629"/>
                </a:cubicBezTo>
                <a:cubicBezTo>
                  <a:pt x="3455703" y="1062595"/>
                  <a:pt x="3457128" y="1069134"/>
                  <a:pt x="3459472" y="1074217"/>
                </a:cubicBezTo>
                <a:cubicBezTo>
                  <a:pt x="3466821" y="1089165"/>
                  <a:pt x="3478729" y="1101681"/>
                  <a:pt x="3494211" y="1112153"/>
                </a:cubicBezTo>
                <a:cubicBezTo>
                  <a:pt x="3546907" y="1146573"/>
                  <a:pt x="3606933" y="1174465"/>
                  <a:pt x="3663137" y="1205775"/>
                </a:cubicBezTo>
                <a:cubicBezTo>
                  <a:pt x="3693512" y="1222766"/>
                  <a:pt x="3721631" y="1241370"/>
                  <a:pt x="3748466" y="1260936"/>
                </a:cubicBezTo>
                <a:cubicBezTo>
                  <a:pt x="3754470" y="1265310"/>
                  <a:pt x="3754440" y="1270144"/>
                  <a:pt x="3753142" y="1276208"/>
                </a:cubicBezTo>
                <a:cubicBezTo>
                  <a:pt x="3747968" y="1300726"/>
                  <a:pt x="3758834" y="1307462"/>
                  <a:pt x="3791960" y="1298886"/>
                </a:cubicBezTo>
                <a:cubicBezTo>
                  <a:pt x="3802234" y="1296299"/>
                  <a:pt x="3809336" y="1296782"/>
                  <a:pt x="3816039" y="1301606"/>
                </a:cubicBezTo>
                <a:cubicBezTo>
                  <a:pt x="3897299" y="1361555"/>
                  <a:pt x="3991895" y="1408883"/>
                  <a:pt x="4094439" y="1448806"/>
                </a:cubicBezTo>
                <a:cubicBezTo>
                  <a:pt x="4136210" y="1464953"/>
                  <a:pt x="4179249" y="1479874"/>
                  <a:pt x="4222870" y="1493379"/>
                </a:cubicBezTo>
                <a:cubicBezTo>
                  <a:pt x="4222955" y="1494711"/>
                  <a:pt x="4223057" y="1496309"/>
                  <a:pt x="4223141" y="1497641"/>
                </a:cubicBezTo>
                <a:cubicBezTo>
                  <a:pt x="4222925" y="1499546"/>
                  <a:pt x="4222659" y="1500653"/>
                  <a:pt x="4222428" y="1502292"/>
                </a:cubicBezTo>
                <a:cubicBezTo>
                  <a:pt x="4160784" y="1480767"/>
                  <a:pt x="4099761" y="1458363"/>
                  <a:pt x="4039973" y="1434198"/>
                </a:cubicBezTo>
                <a:cubicBezTo>
                  <a:pt x="3877889" y="1368737"/>
                  <a:pt x="3722432" y="1296301"/>
                  <a:pt x="3564773" y="1226279"/>
                </a:cubicBezTo>
                <a:cubicBezTo>
                  <a:pt x="3511752" y="1202636"/>
                  <a:pt x="3468897" y="1169442"/>
                  <a:pt x="3420650" y="1141464"/>
                </a:cubicBezTo>
                <a:cubicBezTo>
                  <a:pt x="3388486" y="1122812"/>
                  <a:pt x="3357590" y="1102932"/>
                  <a:pt x="3320669" y="1088883"/>
                </a:cubicBezTo>
                <a:cubicBezTo>
                  <a:pt x="3305491" y="1083205"/>
                  <a:pt x="3289697" y="1078406"/>
                  <a:pt x="3270102" y="1082659"/>
                </a:cubicBezTo>
                <a:cubicBezTo>
                  <a:pt x="3262467" y="1084389"/>
                  <a:pt x="3253881" y="1087040"/>
                  <a:pt x="3251648" y="1094290"/>
                </a:cubicBezTo>
                <a:cubicBezTo>
                  <a:pt x="3249750" y="1101498"/>
                  <a:pt x="3256970" y="1103846"/>
                  <a:pt x="3263506" y="1106005"/>
                </a:cubicBezTo>
                <a:cubicBezTo>
                  <a:pt x="3265227" y="1106604"/>
                  <a:pt x="3266966" y="1107467"/>
                  <a:pt x="3268636" y="1107265"/>
                </a:cubicBezTo>
                <a:cubicBezTo>
                  <a:pt x="3300482" y="1105018"/>
                  <a:pt x="3309121" y="1124372"/>
                  <a:pt x="3325089" y="1137201"/>
                </a:cubicBezTo>
                <a:cubicBezTo>
                  <a:pt x="3330055" y="1141164"/>
                  <a:pt x="3330677" y="1145651"/>
                  <a:pt x="3326003" y="1151585"/>
                </a:cubicBezTo>
                <a:cubicBezTo>
                  <a:pt x="3317592" y="1162266"/>
                  <a:pt x="3324211" y="1165760"/>
                  <a:pt x="3336410" y="1166967"/>
                </a:cubicBezTo>
                <a:cubicBezTo>
                  <a:pt x="3348608" y="1168175"/>
                  <a:pt x="3361690" y="1167395"/>
                  <a:pt x="3375112" y="1171943"/>
                </a:cubicBezTo>
                <a:cubicBezTo>
                  <a:pt x="3354718" y="1179513"/>
                  <a:pt x="3340011" y="1175927"/>
                  <a:pt x="3326222" y="1170885"/>
                </a:cubicBezTo>
                <a:cubicBezTo>
                  <a:pt x="3295216" y="1159877"/>
                  <a:pt x="3274464" y="1140648"/>
                  <a:pt x="3254679" y="1120765"/>
                </a:cubicBezTo>
                <a:cubicBezTo>
                  <a:pt x="3250733" y="1116948"/>
                  <a:pt x="3247420" y="1112518"/>
                  <a:pt x="3242188" y="1109662"/>
                </a:cubicBezTo>
                <a:cubicBezTo>
                  <a:pt x="3232391" y="1103869"/>
                  <a:pt x="3222316" y="1104284"/>
                  <a:pt x="3211499" y="1114184"/>
                </a:cubicBezTo>
                <a:cubicBezTo>
                  <a:pt x="3197173" y="1127194"/>
                  <a:pt x="3191777" y="1127042"/>
                  <a:pt x="3185849" y="1113265"/>
                </a:cubicBezTo>
                <a:cubicBezTo>
                  <a:pt x="3177929" y="1094629"/>
                  <a:pt x="3162028" y="1082865"/>
                  <a:pt x="3135843" y="1078789"/>
                </a:cubicBezTo>
                <a:cubicBezTo>
                  <a:pt x="3130396" y="1077837"/>
                  <a:pt x="3124578" y="1076395"/>
                  <a:pt x="3119118" y="1080546"/>
                </a:cubicBezTo>
                <a:cubicBezTo>
                  <a:pt x="3113359" y="1085269"/>
                  <a:pt x="3117622" y="1088780"/>
                  <a:pt x="3120198" y="1092226"/>
                </a:cubicBezTo>
                <a:cubicBezTo>
                  <a:pt x="3123912" y="1097682"/>
                  <a:pt x="3128295" y="1103057"/>
                  <a:pt x="3131691" y="1108819"/>
                </a:cubicBezTo>
                <a:cubicBezTo>
                  <a:pt x="3137665" y="1118027"/>
                  <a:pt x="3139328" y="1128295"/>
                  <a:pt x="3129914" y="1139097"/>
                </a:cubicBezTo>
                <a:cubicBezTo>
                  <a:pt x="3123003" y="1146915"/>
                  <a:pt x="3123960" y="1151361"/>
                  <a:pt x="3133955" y="1154983"/>
                </a:cubicBezTo>
                <a:cubicBezTo>
                  <a:pt x="3165979" y="1166136"/>
                  <a:pt x="3186931" y="1183194"/>
                  <a:pt x="3178170" y="1214855"/>
                </a:cubicBezTo>
                <a:cubicBezTo>
                  <a:pt x="3176770" y="1219320"/>
                  <a:pt x="3179046" y="1223338"/>
                  <a:pt x="3185378" y="1222303"/>
                </a:cubicBezTo>
                <a:cubicBezTo>
                  <a:pt x="3199361" y="1219805"/>
                  <a:pt x="3202140" y="1226447"/>
                  <a:pt x="3206608" y="1233153"/>
                </a:cubicBezTo>
                <a:cubicBezTo>
                  <a:pt x="3250090" y="1297409"/>
                  <a:pt x="3310389" y="1350771"/>
                  <a:pt x="3379140" y="1399351"/>
                </a:cubicBezTo>
                <a:cubicBezTo>
                  <a:pt x="3447189" y="1447479"/>
                  <a:pt x="3522881" y="1488775"/>
                  <a:pt x="3603118" y="1527375"/>
                </a:cubicBezTo>
                <a:cubicBezTo>
                  <a:pt x="3581296" y="1528405"/>
                  <a:pt x="3552602" y="1521951"/>
                  <a:pt x="3524809" y="1513774"/>
                </a:cubicBezTo>
                <a:cubicBezTo>
                  <a:pt x="3451354" y="1491802"/>
                  <a:pt x="3389901" y="1457369"/>
                  <a:pt x="3327498" y="1423859"/>
                </a:cubicBezTo>
                <a:cubicBezTo>
                  <a:pt x="3283917" y="1400416"/>
                  <a:pt x="3241288" y="1376052"/>
                  <a:pt x="3192949" y="1357211"/>
                </a:cubicBezTo>
                <a:cubicBezTo>
                  <a:pt x="3187434" y="1355196"/>
                  <a:pt x="3183538" y="1352177"/>
                  <a:pt x="3180259" y="1348280"/>
                </a:cubicBezTo>
                <a:cubicBezTo>
                  <a:pt x="3177348" y="1344874"/>
                  <a:pt x="3173119" y="1341896"/>
                  <a:pt x="3166204" y="1344345"/>
                </a:cubicBezTo>
                <a:cubicBezTo>
                  <a:pt x="3159306" y="1347059"/>
                  <a:pt x="3158942" y="1351935"/>
                  <a:pt x="3159212" y="1356197"/>
                </a:cubicBezTo>
                <a:cubicBezTo>
                  <a:pt x="3161232" y="1372059"/>
                  <a:pt x="3167827" y="1385754"/>
                  <a:pt x="3181004" y="1397043"/>
                </a:cubicBezTo>
                <a:cubicBezTo>
                  <a:pt x="3206688" y="1419701"/>
                  <a:pt x="3240037" y="1435794"/>
                  <a:pt x="3273385" y="1451888"/>
                </a:cubicBezTo>
                <a:cubicBezTo>
                  <a:pt x="3319573" y="1473941"/>
                  <a:pt x="3362569" y="1498797"/>
                  <a:pt x="3401776" y="1527602"/>
                </a:cubicBezTo>
                <a:cubicBezTo>
                  <a:pt x="3374012" y="1514591"/>
                  <a:pt x="3346230" y="1501313"/>
                  <a:pt x="3318130" y="1488342"/>
                </a:cubicBezTo>
                <a:cubicBezTo>
                  <a:pt x="3296969" y="1478558"/>
                  <a:pt x="3275173" y="1469387"/>
                  <a:pt x="3253694" y="1459909"/>
                </a:cubicBezTo>
                <a:cubicBezTo>
                  <a:pt x="3248495" y="1457587"/>
                  <a:pt x="3242945" y="1455038"/>
                  <a:pt x="3236182" y="1459882"/>
                </a:cubicBezTo>
                <a:cubicBezTo>
                  <a:pt x="3230053" y="1464115"/>
                  <a:pt x="3231378" y="1469055"/>
                  <a:pt x="3233020" y="1473687"/>
                </a:cubicBezTo>
                <a:cubicBezTo>
                  <a:pt x="3239235" y="1491993"/>
                  <a:pt x="3254236" y="1505477"/>
                  <a:pt x="3272474" y="1516958"/>
                </a:cubicBezTo>
                <a:cubicBezTo>
                  <a:pt x="3294559" y="1530657"/>
                  <a:pt x="3317595" y="1543436"/>
                  <a:pt x="3341300" y="1556133"/>
                </a:cubicBezTo>
                <a:cubicBezTo>
                  <a:pt x="3316637" y="1554825"/>
                  <a:pt x="3291973" y="1553517"/>
                  <a:pt x="3267359" y="1553009"/>
                </a:cubicBezTo>
                <a:cubicBezTo>
                  <a:pt x="3280352" y="1582573"/>
                  <a:pt x="3306470" y="1585584"/>
                  <a:pt x="3329832" y="1587586"/>
                </a:cubicBezTo>
                <a:cubicBezTo>
                  <a:pt x="3361297" y="1589949"/>
                  <a:pt x="3391527" y="1594072"/>
                  <a:pt x="3421490" y="1599301"/>
                </a:cubicBezTo>
                <a:cubicBezTo>
                  <a:pt x="3434412" y="1606594"/>
                  <a:pt x="3447319" y="1613621"/>
                  <a:pt x="3459923" y="1621220"/>
                </a:cubicBezTo>
                <a:cubicBezTo>
                  <a:pt x="3472880" y="1629046"/>
                  <a:pt x="3485168" y="1636952"/>
                  <a:pt x="3497490" y="1645392"/>
                </a:cubicBezTo>
                <a:cubicBezTo>
                  <a:pt x="3506301" y="1651572"/>
                  <a:pt x="3516714" y="1656484"/>
                  <a:pt x="3507803" y="1669911"/>
                </a:cubicBezTo>
                <a:cubicBezTo>
                  <a:pt x="3503816" y="1676032"/>
                  <a:pt x="3534148" y="1702959"/>
                  <a:pt x="3543290" y="1703729"/>
                </a:cubicBezTo>
                <a:cubicBezTo>
                  <a:pt x="3544644" y="1703834"/>
                  <a:pt x="3545996" y="1703940"/>
                  <a:pt x="3546999" y="1703818"/>
                </a:cubicBezTo>
                <a:cubicBezTo>
                  <a:pt x="3566312" y="1700405"/>
                  <a:pt x="3571232" y="1708935"/>
                  <a:pt x="3572295" y="1720349"/>
                </a:cubicBezTo>
                <a:cubicBezTo>
                  <a:pt x="3573341" y="1731497"/>
                  <a:pt x="3570880" y="1745753"/>
                  <a:pt x="3596922" y="1736961"/>
                </a:cubicBezTo>
                <a:cubicBezTo>
                  <a:pt x="3599895" y="1736064"/>
                  <a:pt x="3600664" y="1737582"/>
                  <a:pt x="3602119" y="1739285"/>
                </a:cubicBezTo>
                <a:cubicBezTo>
                  <a:pt x="3633888" y="1783486"/>
                  <a:pt x="3684678" y="1814377"/>
                  <a:pt x="3734798" y="1845349"/>
                </a:cubicBezTo>
                <a:cubicBezTo>
                  <a:pt x="3737590" y="1846890"/>
                  <a:pt x="3740383" y="1848430"/>
                  <a:pt x="3743174" y="1849972"/>
                </a:cubicBezTo>
                <a:cubicBezTo>
                  <a:pt x="3692460" y="1846720"/>
                  <a:pt x="3526297" y="1854765"/>
                  <a:pt x="3478101" y="1864630"/>
                </a:cubicBezTo>
                <a:cubicBezTo>
                  <a:pt x="3435216" y="1873314"/>
                  <a:pt x="3187933" y="1844748"/>
                  <a:pt x="3135293" y="1816496"/>
                </a:cubicBezTo>
                <a:cubicBezTo>
                  <a:pt x="3129987" y="1844249"/>
                  <a:pt x="3145700" y="1853084"/>
                  <a:pt x="3158510" y="1863880"/>
                </a:cubicBezTo>
                <a:cubicBezTo>
                  <a:pt x="3176652" y="1879130"/>
                  <a:pt x="3180104" y="1891061"/>
                  <a:pt x="3148907" y="1908797"/>
                </a:cubicBezTo>
                <a:cubicBezTo>
                  <a:pt x="3059526" y="1959351"/>
                  <a:pt x="3060614" y="1960561"/>
                  <a:pt x="3150229" y="2003660"/>
                </a:cubicBezTo>
                <a:cubicBezTo>
                  <a:pt x="3154391" y="2005572"/>
                  <a:pt x="3152878" y="2013539"/>
                  <a:pt x="3154219" y="2018746"/>
                </a:cubicBezTo>
                <a:cubicBezTo>
                  <a:pt x="3132340" y="2029448"/>
                  <a:pt x="3104621" y="2011868"/>
                  <a:pt x="3079313" y="2037482"/>
                </a:cubicBezTo>
                <a:cubicBezTo>
                  <a:pt x="3200844" y="2121812"/>
                  <a:pt x="3382216" y="2194063"/>
                  <a:pt x="3545961" y="2248584"/>
                </a:cubicBezTo>
                <a:cubicBezTo>
                  <a:pt x="3418859" y="2288406"/>
                  <a:pt x="3336249" y="2212515"/>
                  <a:pt x="3242382" y="2234890"/>
                </a:cubicBezTo>
                <a:cubicBezTo>
                  <a:pt x="3196963" y="2267233"/>
                  <a:pt x="3340047" y="2293389"/>
                  <a:pt x="3206852" y="2322137"/>
                </a:cubicBezTo>
                <a:cubicBezTo>
                  <a:pt x="3266485" y="2338535"/>
                  <a:pt x="3311047" y="2356223"/>
                  <a:pt x="3352854" y="2378270"/>
                </a:cubicBezTo>
                <a:cubicBezTo>
                  <a:pt x="3427094" y="2417864"/>
                  <a:pt x="3443161" y="2448130"/>
                  <a:pt x="3414532" y="2516826"/>
                </a:cubicBezTo>
                <a:cubicBezTo>
                  <a:pt x="3395525" y="2562076"/>
                  <a:pt x="3366606" y="2605038"/>
                  <a:pt x="3397577" y="2652556"/>
                </a:cubicBezTo>
                <a:cubicBezTo>
                  <a:pt x="3418842" y="2685144"/>
                  <a:pt x="3412947" y="2708944"/>
                  <a:pt x="3339773" y="2701969"/>
                </a:cubicBezTo>
                <a:cubicBezTo>
                  <a:pt x="3260852" y="2694617"/>
                  <a:pt x="3233446" y="2729610"/>
                  <a:pt x="3257041" y="2788223"/>
                </a:cubicBezTo>
                <a:cubicBezTo>
                  <a:pt x="3272229" y="2825841"/>
                  <a:pt x="3259642" y="2839714"/>
                  <a:pt x="3205892" y="2841661"/>
                </a:cubicBezTo>
                <a:cubicBezTo>
                  <a:pt x="3146428" y="2843763"/>
                  <a:pt x="3088665" y="2824990"/>
                  <a:pt x="3016267" y="2846107"/>
                </a:cubicBezTo>
                <a:cubicBezTo>
                  <a:pt x="3079284" y="2910414"/>
                  <a:pt x="3202965" y="2875032"/>
                  <a:pt x="3275450" y="2934701"/>
                </a:cubicBezTo>
                <a:cubicBezTo>
                  <a:pt x="3194271" y="2944802"/>
                  <a:pt x="3132104" y="2952064"/>
                  <a:pt x="3071009" y="2944432"/>
                </a:cubicBezTo>
                <a:cubicBezTo>
                  <a:pt x="3045559" y="2941340"/>
                  <a:pt x="3017770" y="2938533"/>
                  <a:pt x="3005039" y="2960743"/>
                </a:cubicBezTo>
                <a:cubicBezTo>
                  <a:pt x="2989910" y="2987540"/>
                  <a:pt x="3024584" y="2992735"/>
                  <a:pt x="3045255" y="2994795"/>
                </a:cubicBezTo>
                <a:cubicBezTo>
                  <a:pt x="3103524" y="3000354"/>
                  <a:pt x="3149512" y="3024578"/>
                  <a:pt x="3198769" y="3041966"/>
                </a:cubicBezTo>
                <a:cubicBezTo>
                  <a:pt x="3306591" y="3080177"/>
                  <a:pt x="3424230" y="3108608"/>
                  <a:pt x="3518098" y="3181525"/>
                </a:cubicBezTo>
                <a:cubicBezTo>
                  <a:pt x="3405474" y="3173693"/>
                  <a:pt x="3319103" y="3133957"/>
                  <a:pt x="3214876" y="3136382"/>
                </a:cubicBezTo>
                <a:cubicBezTo>
                  <a:pt x="3309623" y="3201944"/>
                  <a:pt x="3428070" y="3237794"/>
                  <a:pt x="3540876" y="3280232"/>
                </a:cubicBezTo>
                <a:cubicBezTo>
                  <a:pt x="3572951" y="3292185"/>
                  <a:pt x="3605372" y="3298995"/>
                  <a:pt x="3614558" y="3332242"/>
                </a:cubicBezTo>
                <a:cubicBezTo>
                  <a:pt x="3632460" y="3396643"/>
                  <a:pt x="3676382" y="3446619"/>
                  <a:pt x="3765439" y="3465091"/>
                </a:cubicBezTo>
                <a:cubicBezTo>
                  <a:pt x="3766125" y="3465276"/>
                  <a:pt x="3762072" y="3475699"/>
                  <a:pt x="3759506" y="3482990"/>
                </a:cubicBezTo>
                <a:cubicBezTo>
                  <a:pt x="3706514" y="3491555"/>
                  <a:pt x="3662256" y="3457457"/>
                  <a:pt x="3594905" y="3478499"/>
                </a:cubicBezTo>
                <a:cubicBezTo>
                  <a:pt x="3663098" y="3523656"/>
                  <a:pt x="3720597" y="3564741"/>
                  <a:pt x="3814430" y="3578876"/>
                </a:cubicBezTo>
                <a:cubicBezTo>
                  <a:pt x="3889563" y="3590177"/>
                  <a:pt x="3981512" y="3590582"/>
                  <a:pt x="4039126" y="3649369"/>
                </a:cubicBezTo>
                <a:cubicBezTo>
                  <a:pt x="3977790" y="3669682"/>
                  <a:pt x="3930328" y="3659325"/>
                  <a:pt x="3883152" y="3653497"/>
                </a:cubicBezTo>
                <a:cubicBezTo>
                  <a:pt x="3810528" y="3644576"/>
                  <a:pt x="3739087" y="3633097"/>
                  <a:pt x="3666446" y="3623911"/>
                </a:cubicBezTo>
                <a:cubicBezTo>
                  <a:pt x="3638957" y="3620530"/>
                  <a:pt x="3608896" y="3619071"/>
                  <a:pt x="3593589" y="3653674"/>
                </a:cubicBezTo>
                <a:cubicBezTo>
                  <a:pt x="3684581" y="3649631"/>
                  <a:pt x="3741824" y="3686720"/>
                  <a:pt x="3801238" y="3720862"/>
                </a:cubicBezTo>
                <a:cubicBezTo>
                  <a:pt x="3834791" y="3740152"/>
                  <a:pt x="3862819" y="3767894"/>
                  <a:pt x="3919545" y="3749213"/>
                </a:cubicBezTo>
                <a:cubicBezTo>
                  <a:pt x="3949563" y="3739403"/>
                  <a:pt x="3970044" y="3754371"/>
                  <a:pt x="3968059" y="3776085"/>
                </a:cubicBezTo>
                <a:cubicBezTo>
                  <a:pt x="3961477" y="3852579"/>
                  <a:pt x="4033657" y="3870411"/>
                  <a:pt x="4107750" y="3875932"/>
                </a:cubicBezTo>
                <a:cubicBezTo>
                  <a:pt x="4247829" y="3886613"/>
                  <a:pt x="4367192" y="3936847"/>
                  <a:pt x="4504087" y="3955698"/>
                </a:cubicBezTo>
                <a:cubicBezTo>
                  <a:pt x="4637239" y="3973931"/>
                  <a:pt x="5630348" y="4013091"/>
                  <a:pt x="5880284" y="3998656"/>
                </a:cubicBezTo>
                <a:cubicBezTo>
                  <a:pt x="7409751" y="3910310"/>
                  <a:pt x="8457142" y="3018967"/>
                  <a:pt x="8461494" y="3007971"/>
                </a:cubicBezTo>
                <a:cubicBezTo>
                  <a:pt x="8481448" y="2956432"/>
                  <a:pt x="8537247" y="2928466"/>
                  <a:pt x="8587378" y="2896089"/>
                </a:cubicBezTo>
                <a:cubicBezTo>
                  <a:pt x="8631032" y="2867717"/>
                  <a:pt x="8677604" y="2837649"/>
                  <a:pt x="8693826" y="2796225"/>
                </a:cubicBezTo>
                <a:cubicBezTo>
                  <a:pt x="8715249" y="2741288"/>
                  <a:pt x="8647790" y="2792407"/>
                  <a:pt x="8633488" y="2774007"/>
                </a:cubicBezTo>
                <a:cubicBezTo>
                  <a:pt x="8658507" y="2743865"/>
                  <a:pt x="8698366" y="2714075"/>
                  <a:pt x="8707444" y="2682105"/>
                </a:cubicBezTo>
                <a:cubicBezTo>
                  <a:pt x="8739824" y="2566518"/>
                  <a:pt x="8819561" y="2475526"/>
                  <a:pt x="8942552" y="2397549"/>
                </a:cubicBezTo>
                <a:cubicBezTo>
                  <a:pt x="8977822" y="2375023"/>
                  <a:pt x="8999812" y="2339612"/>
                  <a:pt x="9049260" y="2328253"/>
                </a:cubicBezTo>
                <a:cubicBezTo>
                  <a:pt x="9159134" y="2303404"/>
                  <a:pt x="9118356" y="2218151"/>
                  <a:pt x="9174304" y="2171379"/>
                </a:cubicBezTo>
                <a:cubicBezTo>
                  <a:pt x="9179581" y="2166982"/>
                  <a:pt x="9181728" y="2117398"/>
                  <a:pt x="9182228" y="2067678"/>
                </a:cubicBezTo>
                <a:lnTo>
                  <a:pt x="9182278" y="2047313"/>
                </a:lnTo>
                <a:lnTo>
                  <a:pt x="9184334" y="2047686"/>
                </a:lnTo>
                <a:cubicBezTo>
                  <a:pt x="9192950" y="2042242"/>
                  <a:pt x="9192359" y="2022485"/>
                  <a:pt x="9185124" y="1997142"/>
                </a:cubicBezTo>
                <a:lnTo>
                  <a:pt x="9181592" y="1987782"/>
                </a:lnTo>
                <a:lnTo>
                  <a:pt x="9181190" y="1974586"/>
                </a:lnTo>
                <a:cubicBezTo>
                  <a:pt x="9180902" y="1968441"/>
                  <a:pt x="9180584" y="1964399"/>
                  <a:pt x="9180252" y="1963164"/>
                </a:cubicBezTo>
                <a:cubicBezTo>
                  <a:pt x="9179760" y="1961378"/>
                  <a:pt x="9179284" y="1962333"/>
                  <a:pt x="9178804" y="1965349"/>
                </a:cubicBezTo>
                <a:lnTo>
                  <a:pt x="9177606" y="1977215"/>
                </a:lnTo>
                <a:lnTo>
                  <a:pt x="9169614" y="1956030"/>
                </a:lnTo>
                <a:cubicBezTo>
                  <a:pt x="9143144" y="1898537"/>
                  <a:pt x="9095234" y="1836160"/>
                  <a:pt x="9046406" y="1838718"/>
                </a:cubicBezTo>
                <a:cubicBezTo>
                  <a:pt x="9077129" y="1760642"/>
                  <a:pt x="9077129" y="1760642"/>
                  <a:pt x="8960873" y="1764524"/>
                </a:cubicBezTo>
                <a:cubicBezTo>
                  <a:pt x="9002330" y="1712259"/>
                  <a:pt x="9001568" y="1700272"/>
                  <a:pt x="8946755" y="1690806"/>
                </a:cubicBezTo>
                <a:cubicBezTo>
                  <a:pt x="8893980" y="1681628"/>
                  <a:pt x="8836186" y="1683529"/>
                  <a:pt x="8786897" y="1665607"/>
                </a:cubicBezTo>
                <a:cubicBezTo>
                  <a:pt x="8827191" y="1600331"/>
                  <a:pt x="8835148" y="1529576"/>
                  <a:pt x="8924505" y="1489227"/>
                </a:cubicBezTo>
                <a:cubicBezTo>
                  <a:pt x="8938584" y="1482958"/>
                  <a:pt x="8947122" y="1463671"/>
                  <a:pt x="8937122" y="1454681"/>
                </a:cubicBezTo>
                <a:cubicBezTo>
                  <a:pt x="8901654" y="1421129"/>
                  <a:pt x="8944526" y="1343460"/>
                  <a:pt x="8841119" y="1348202"/>
                </a:cubicBezTo>
                <a:cubicBezTo>
                  <a:pt x="8828354" y="1348673"/>
                  <a:pt x="8816185" y="1342631"/>
                  <a:pt x="8825548" y="1331028"/>
                </a:cubicBezTo>
                <a:cubicBezTo>
                  <a:pt x="8857711" y="1291432"/>
                  <a:pt x="8816096" y="1298887"/>
                  <a:pt x="8790413" y="1297436"/>
                </a:cubicBezTo>
                <a:cubicBezTo>
                  <a:pt x="8759333" y="1295832"/>
                  <a:pt x="8725565" y="1315490"/>
                  <a:pt x="8695944" y="1299752"/>
                </a:cubicBezTo>
                <a:cubicBezTo>
                  <a:pt x="8701338" y="1278697"/>
                  <a:pt x="8726082" y="1275968"/>
                  <a:pt x="8743050" y="1267471"/>
                </a:cubicBezTo>
                <a:cubicBezTo>
                  <a:pt x="8792636" y="1242406"/>
                  <a:pt x="8832648" y="1215014"/>
                  <a:pt x="8831902" y="1166250"/>
                </a:cubicBezTo>
                <a:cubicBezTo>
                  <a:pt x="8831416" y="1126849"/>
                  <a:pt x="8834560" y="1091573"/>
                  <a:pt x="8763628" y="1088084"/>
                </a:cubicBezTo>
                <a:cubicBezTo>
                  <a:pt x="8752484" y="1087556"/>
                  <a:pt x="8746480" y="1083182"/>
                  <a:pt x="8744052" y="1076766"/>
                </a:cubicBezTo>
                <a:cubicBezTo>
                  <a:pt x="8751664" y="1069402"/>
                  <a:pt x="8758926" y="1061811"/>
                  <a:pt x="8767977" y="1055883"/>
                </a:cubicBezTo>
                <a:cubicBezTo>
                  <a:pt x="8798386" y="1036363"/>
                  <a:pt x="8807604" y="1011893"/>
                  <a:pt x="8815418" y="986519"/>
                </a:cubicBezTo>
                <a:cubicBezTo>
                  <a:pt x="8820450" y="970342"/>
                  <a:pt x="8826500" y="954308"/>
                  <a:pt x="8839356" y="939330"/>
                </a:cubicBezTo>
                <a:cubicBezTo>
                  <a:pt x="8847184" y="930060"/>
                  <a:pt x="8857152" y="922680"/>
                  <a:pt x="8869964" y="917639"/>
                </a:cubicBezTo>
                <a:cubicBezTo>
                  <a:pt x="8881119" y="913066"/>
                  <a:pt x="8884190" y="908399"/>
                  <a:pt x="8876013" y="901606"/>
                </a:cubicBezTo>
                <a:cubicBezTo>
                  <a:pt x="8852888" y="882126"/>
                  <a:pt x="8842659" y="858937"/>
                  <a:pt x="8855230" y="828963"/>
                </a:cubicBezTo>
                <a:cubicBezTo>
                  <a:pt x="8859032" y="819911"/>
                  <a:pt x="8855550" y="812818"/>
                  <a:pt x="8844988" y="810876"/>
                </a:cubicBezTo>
                <a:cubicBezTo>
                  <a:pt x="8801020" y="802512"/>
                  <a:pt x="8788328" y="772374"/>
                  <a:pt x="8768255" y="747963"/>
                </a:cubicBezTo>
                <a:cubicBezTo>
                  <a:pt x="8739786" y="713294"/>
                  <a:pt x="8713605" y="677543"/>
                  <a:pt x="8692953" y="638707"/>
                </a:cubicBezTo>
                <a:cubicBezTo>
                  <a:pt x="8680700" y="615495"/>
                  <a:pt x="8668800" y="592509"/>
                  <a:pt x="8674423" y="564449"/>
                </a:cubicBezTo>
                <a:cubicBezTo>
                  <a:pt x="8675670" y="557588"/>
                  <a:pt x="8672308" y="552358"/>
                  <a:pt x="8667642" y="547822"/>
                </a:cubicBezTo>
                <a:cubicBezTo>
                  <a:pt x="8647856" y="527939"/>
                  <a:pt x="8648704" y="504214"/>
                  <a:pt x="8661198" y="478275"/>
                </a:cubicBezTo>
                <a:cubicBezTo>
                  <a:pt x="8668953" y="462573"/>
                  <a:pt x="8667832" y="460828"/>
                  <a:pt x="8645813" y="464032"/>
                </a:cubicBezTo>
                <a:cubicBezTo>
                  <a:pt x="8601088" y="470255"/>
                  <a:pt x="8556732" y="476969"/>
                  <a:pt x="8512338" y="477784"/>
                </a:cubicBezTo>
                <a:cubicBezTo>
                  <a:pt x="8462562" y="478712"/>
                  <a:pt x="8445778" y="468934"/>
                  <a:pt x="8481050" y="430572"/>
                </a:cubicBezTo>
                <a:cubicBezTo>
                  <a:pt x="8488612" y="422408"/>
                  <a:pt x="8495122" y="413567"/>
                  <a:pt x="8498220" y="404064"/>
                </a:cubicBezTo>
                <a:cubicBezTo>
                  <a:pt x="8500436" y="396549"/>
                  <a:pt x="8497776" y="391771"/>
                  <a:pt x="8489536" y="38928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1306E0-3D73-F946-4FEF-0B24B632DC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3296"/>
            <a:ext cx="9144000" cy="1152663"/>
          </a:xfrm>
        </p:spPr>
        <p:txBody>
          <a:bodyPr anchor="ctr">
            <a:normAutofit/>
          </a:bodyPr>
          <a:lstStyle/>
          <a:p>
            <a:r>
              <a:rPr lang="en-GB" sz="4400">
                <a:ea typeface="+mj-lt"/>
                <a:cs typeface="+mj-lt"/>
              </a:rPr>
              <a:t>IPC in Unix with Pipe and Fifo</a:t>
            </a:r>
            <a:endParaRPr lang="en-US" sz="4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480C38-5170-49AD-E874-0DD6E39C3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329534"/>
            <a:ext cx="9144000" cy="64678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dirty="0">
                <a:ea typeface="Calibri"/>
                <a:cs typeface="Calibri"/>
              </a:rPr>
              <a:t>Asist. </a:t>
            </a:r>
            <a:r>
              <a:rPr lang="en-GB" dirty="0" err="1">
                <a:ea typeface="Calibri"/>
                <a:cs typeface="Calibri"/>
              </a:rPr>
              <a:t>Dr.</a:t>
            </a:r>
            <a:r>
              <a:rPr lang="en-GB" dirty="0">
                <a:ea typeface="Calibri"/>
                <a:cs typeface="Calibri"/>
              </a:rPr>
              <a:t> Călin Alina Delia</a:t>
            </a:r>
            <a:endParaRPr lang="en-US"/>
          </a:p>
          <a:p>
            <a:endParaRPr lang="en-GB">
              <a:ea typeface="Calibri"/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510399C-3B1F-569D-9B9F-E36AE5AD4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163" y="1071799"/>
            <a:ext cx="10017822" cy="16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25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CA9ECE-8FD5-E8F4-74EC-59C737580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rgbClr val="FFFFFF"/>
                </a:solidFill>
                <a:cs typeface="Calibri Light"/>
              </a:rPr>
              <a:t>popen</a:t>
            </a:r>
            <a:endParaRPr lang="en-GB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5BF6C-65AB-880F-AA1E-319B5B0B4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4693" y="1829367"/>
            <a:ext cx="10083464" cy="110981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2400" b="1" dirty="0">
                <a:ea typeface="+mn-lt"/>
                <a:cs typeface="+mn-lt"/>
              </a:rPr>
              <a:t>Popen opens a pipe and executes a fork which opens a shell.</a:t>
            </a:r>
            <a:r>
              <a:rPr lang="en-GB" sz="2400" dirty="0">
                <a:ea typeface="+mn-lt"/>
                <a:cs typeface="+mn-lt"/>
              </a:rPr>
              <a:t> The child process executes the command. It has "r" and "w" modes:</a:t>
            </a:r>
            <a:endParaRPr lang="en-GB" sz="2400" dirty="0">
              <a:cs typeface="Calibri" panose="020F0502020204030204"/>
            </a:endParaRPr>
          </a:p>
          <a:p>
            <a:endParaRPr lang="en-GB" sz="2400" dirty="0"/>
          </a:p>
        </p:txBody>
      </p:sp>
      <p:graphicFrame>
        <p:nvGraphicFramePr>
          <p:cNvPr id="5" name="Diagram 5">
            <a:extLst>
              <a:ext uri="{FF2B5EF4-FFF2-40B4-BE49-F238E27FC236}">
                <a16:creationId xmlns:a16="http://schemas.microsoft.com/office/drawing/2014/main" id="{FE545ACB-C08D-6970-B548-25E1C589A8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5895436"/>
              </p:ext>
            </p:extLst>
          </p:nvPr>
        </p:nvGraphicFramePr>
        <p:xfrm>
          <a:off x="1739660" y="1830238"/>
          <a:ext cx="9158376" cy="4347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3" name="TextBox 72">
            <a:extLst>
              <a:ext uri="{FF2B5EF4-FFF2-40B4-BE49-F238E27FC236}">
                <a16:creationId xmlns:a16="http://schemas.microsoft.com/office/drawing/2014/main" id="{4C4E5E95-4488-505B-3B4C-5BF8CC23F2FB}"/>
              </a:ext>
            </a:extLst>
          </p:cNvPr>
          <p:cNvSpPr txBox="1"/>
          <p:nvPr/>
        </p:nvSpPr>
        <p:spPr>
          <a:xfrm>
            <a:off x="2237116" y="5733690"/>
            <a:ext cx="947899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 dirty="0">
                <a:solidFill>
                  <a:srgbClr val="C00000"/>
                </a:solidFill>
                <a:cs typeface="Calibri"/>
              </a:rPr>
              <a:t>Uses fork() and dup2() C functions for implementation.</a:t>
            </a:r>
          </a:p>
        </p:txBody>
      </p:sp>
    </p:spTree>
    <p:extLst>
      <p:ext uri="{BB962C8B-B14F-4D97-AF65-F5344CB8AC3E}">
        <p14:creationId xmlns:p14="http://schemas.microsoft.com/office/powerpoint/2010/main" val="2727527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CA9ECE-8FD5-E8F4-74EC-59C737580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rgbClr val="FFFFFF"/>
                </a:solidFill>
                <a:cs typeface="Calibri Light"/>
              </a:rPr>
              <a:t>C functions</a:t>
            </a:r>
            <a:endParaRPr lang="en-GB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Diagram 5">
            <a:extLst>
              <a:ext uri="{FF2B5EF4-FFF2-40B4-BE49-F238E27FC236}">
                <a16:creationId xmlns:a16="http://schemas.microsoft.com/office/drawing/2014/main" id="{FE545ACB-C08D-6970-B548-25E1C589A8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8468982"/>
              </p:ext>
            </p:extLst>
          </p:nvPr>
        </p:nvGraphicFramePr>
        <p:xfrm>
          <a:off x="1739660" y="1830238"/>
          <a:ext cx="9158376" cy="4347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19215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455A0-495B-5EB0-5E80-13B4685DA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POPEN and PCLOSE: C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functions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B113A97-BE58-5620-3E31-6CC4941335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429206"/>
              </p:ext>
            </p:extLst>
          </p:nvPr>
        </p:nvGraphicFramePr>
        <p:xfrm>
          <a:off x="373810" y="1768415"/>
          <a:ext cx="11353311" cy="5007391"/>
        </p:xfrm>
        <a:graphic>
          <a:graphicData uri="http://schemas.openxmlformats.org/drawingml/2006/table">
            <a:tbl>
              <a:tblPr firstRow="1" firstCol="1" bandRow="1">
                <a:tableStyleId>{8EC20E35-A176-4012-BC5E-935CFFF8708E}</a:tableStyleId>
              </a:tblPr>
              <a:tblGrid>
                <a:gridCol w="1853670">
                  <a:extLst>
                    <a:ext uri="{9D8B030D-6E8A-4147-A177-3AD203B41FA5}">
                      <a16:colId xmlns:a16="http://schemas.microsoft.com/office/drawing/2014/main" val="2030959086"/>
                    </a:ext>
                  </a:extLst>
                </a:gridCol>
                <a:gridCol w="4709542">
                  <a:extLst>
                    <a:ext uri="{9D8B030D-6E8A-4147-A177-3AD203B41FA5}">
                      <a16:colId xmlns:a16="http://schemas.microsoft.com/office/drawing/2014/main" val="4162088578"/>
                    </a:ext>
                  </a:extLst>
                </a:gridCol>
                <a:gridCol w="360889">
                  <a:extLst>
                    <a:ext uri="{9D8B030D-6E8A-4147-A177-3AD203B41FA5}">
                      <a16:colId xmlns:a16="http://schemas.microsoft.com/office/drawing/2014/main" val="913976944"/>
                    </a:ext>
                  </a:extLst>
                </a:gridCol>
                <a:gridCol w="4429210">
                  <a:extLst>
                    <a:ext uri="{9D8B030D-6E8A-4147-A177-3AD203B41FA5}">
                      <a16:colId xmlns:a16="http://schemas.microsoft.com/office/drawing/2014/main" val="2505113757"/>
                    </a:ext>
                  </a:extLst>
                </a:gridCol>
              </a:tblGrid>
              <a:tr h="503375">
                <a:tc>
                  <a:txBody>
                    <a:bodyPr/>
                    <a:lstStyle/>
                    <a:p>
                      <a:pPr marL="0" marR="0" algn="l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Header file</a:t>
                      </a:r>
                      <a:endParaRPr lang="en-US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600" b="0" i="0" u="none" strike="noStrike" kern="1200" noProof="0" dirty="0">
                          <a:effectLst/>
                          <a:latin typeface="Calibri"/>
                        </a:rPr>
                        <a:t>#include &lt;</a:t>
                      </a:r>
                      <a:r>
                        <a:rPr lang="ro-RO" sz="1600" b="0" i="0" u="none" strike="noStrike" kern="1200" noProof="0" err="1">
                          <a:effectLst/>
                          <a:latin typeface="Calibri"/>
                        </a:rPr>
                        <a:t>stdio.h</a:t>
                      </a:r>
                      <a:r>
                        <a:rPr lang="ro-RO" sz="1600" b="0" i="0" u="none" strike="noStrike" kern="1200" noProof="0" dirty="0">
                          <a:effectLst/>
                          <a:latin typeface="Calibri"/>
                        </a:rPr>
                        <a:t>&gt;</a:t>
                      </a:r>
                      <a:endParaRPr lang="en-US" sz="1600" b="0" i="0"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sz="1600" u="none" strike="noStrike" kern="1200" noProof="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sz="1600" u="none" strike="noStrike" kern="1200" noProof="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26495794"/>
                  </a:ext>
                </a:extLst>
              </a:tr>
              <a:tr h="2516879">
                <a:tc>
                  <a:txBody>
                    <a:bodyPr/>
                    <a:lstStyle/>
                    <a:p>
                      <a:pPr marL="0" marR="0" algn="l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Create and open pipe, create child and open a shell to rum command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600" b="0" i="0" u="none" strike="noStrike" noProof="0" dirty="0">
                          <a:effectLst/>
                          <a:latin typeface="Calibri"/>
                        </a:rPr>
                        <a:t>FILE *</a:t>
                      </a:r>
                      <a:r>
                        <a:rPr lang="ro-RO" sz="1600" b="0" i="0" u="none" strike="noStrike" noProof="0" err="1">
                          <a:effectLst/>
                          <a:latin typeface="Calibri"/>
                        </a:rPr>
                        <a:t>popen</a:t>
                      </a:r>
                      <a:r>
                        <a:rPr lang="ro-RO" sz="1600" b="0" i="0" u="none" strike="noStrike" noProof="0">
                          <a:effectLst/>
                          <a:latin typeface="Calibri"/>
                        </a:rPr>
                        <a:t> (</a:t>
                      </a:r>
                      <a:r>
                        <a:rPr lang="ro-RO" sz="1600" b="0" i="0" u="none" strike="noStrike" noProof="0" err="1">
                          <a:effectLst/>
                          <a:latin typeface="Calibri"/>
                        </a:rPr>
                        <a:t>const</a:t>
                      </a:r>
                      <a:r>
                        <a:rPr lang="ro-RO" sz="1600" b="0" i="0" u="none" strike="noStrike" noProof="0" dirty="0">
                          <a:effectLst/>
                          <a:latin typeface="Calibri"/>
                        </a:rPr>
                        <a:t> </a:t>
                      </a:r>
                      <a:r>
                        <a:rPr lang="ro-RO" sz="1600" b="0" i="0" u="none" strike="noStrike" noProof="0" err="1">
                          <a:effectLst/>
                          <a:latin typeface="Calibri"/>
                        </a:rPr>
                        <a:t>char</a:t>
                      </a:r>
                      <a:r>
                        <a:rPr lang="ro-RO" sz="1600" b="0" i="0" u="none" strike="noStrike" noProof="0" dirty="0">
                          <a:effectLst/>
                          <a:latin typeface="Calibri"/>
                        </a:rPr>
                        <a:t> </a:t>
                      </a:r>
                      <a:r>
                        <a:rPr lang="ro-RO" sz="1600" b="0" i="0" u="none" strike="noStrike" noProof="0">
                          <a:effectLst/>
                          <a:latin typeface="Calibri"/>
                        </a:rPr>
                        <a:t>*</a:t>
                      </a:r>
                      <a:r>
                        <a:rPr lang="ro-RO" sz="1600" b="0" i="0" u="none" strike="noStrike" noProof="0" err="1">
                          <a:effectLst/>
                          <a:latin typeface="Calibri"/>
                        </a:rPr>
                        <a:t>command</a:t>
                      </a:r>
                      <a:r>
                        <a:rPr lang="ro-RO" sz="1600" b="0" i="0" u="none" strike="noStrike" noProof="0">
                          <a:effectLst/>
                          <a:latin typeface="Calibri"/>
                        </a:rPr>
                        <a:t>, </a:t>
                      </a:r>
                      <a:r>
                        <a:rPr lang="ro-RO" sz="1600" b="0" i="0" u="none" strike="noStrike" noProof="0" err="1">
                          <a:effectLst/>
                          <a:latin typeface="Calibri"/>
                        </a:rPr>
                        <a:t>const</a:t>
                      </a:r>
                      <a:r>
                        <a:rPr lang="ro-RO" sz="1600" b="0" i="0" u="none" strike="noStrike" noProof="0" dirty="0">
                          <a:effectLst/>
                          <a:latin typeface="Calibri"/>
                        </a:rPr>
                        <a:t> </a:t>
                      </a:r>
                      <a:r>
                        <a:rPr lang="ro-RO" sz="1600" b="0" i="0" u="none" strike="noStrike" noProof="0" err="1">
                          <a:effectLst/>
                          <a:latin typeface="Calibri"/>
                        </a:rPr>
                        <a:t>char</a:t>
                      </a:r>
                      <a:r>
                        <a:rPr lang="ro-RO" sz="1600" b="0" i="0" u="none" strike="noStrike" noProof="0" dirty="0">
                          <a:effectLst/>
                          <a:latin typeface="Calibri"/>
                        </a:rPr>
                        <a:t> </a:t>
                      </a:r>
                      <a:r>
                        <a:rPr lang="ro-RO" sz="1600" b="0" i="0" u="none" strike="noStrike" noProof="0">
                          <a:effectLst/>
                          <a:latin typeface="Calibri"/>
                        </a:rPr>
                        <a:t>*</a:t>
                      </a:r>
                      <a:r>
                        <a:rPr lang="ro-RO" sz="1600" b="0" i="0" u="none" strike="noStrike" noProof="0" err="1">
                          <a:effectLst/>
                          <a:latin typeface="Calibri"/>
                        </a:rPr>
                        <a:t>type</a:t>
                      </a:r>
                      <a:r>
                        <a:rPr lang="ro-RO" sz="1600" b="0" i="0" u="none" strike="noStrike" noProof="0" dirty="0">
                          <a:effectLst/>
                          <a:latin typeface="Calibri"/>
                        </a:rPr>
                        <a:t>);</a:t>
                      </a:r>
                      <a:endParaRPr lang="en-US" sz="1600"/>
                    </a:p>
                    <a:p>
                      <a:pPr marL="0" marR="0" lv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sz="1600" u="none" strike="noStrike" noProof="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sz="1600" u="none" strike="noStrike" noProof="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200" b="0" i="0" u="none" strike="noStrike" noProof="0" dirty="0">
                          <a:effectLst/>
                          <a:latin typeface="Calibri"/>
                        </a:rPr>
                        <a:t>FILE* </a:t>
                      </a:r>
                      <a:r>
                        <a:rPr lang="ro-RO" sz="1200" b="0" i="0" u="none" strike="noStrike" noProof="0" dirty="0" err="1">
                          <a:effectLst/>
                          <a:latin typeface="Calibri"/>
                        </a:rPr>
                        <a:t>mypopen</a:t>
                      </a:r>
                      <a:r>
                        <a:rPr lang="ro-RO" sz="1200" b="0" i="0" u="none" strike="noStrike" noProof="0" dirty="0">
                          <a:effectLst/>
                          <a:latin typeface="Calibri"/>
                        </a:rPr>
                        <a:t>(</a:t>
                      </a:r>
                      <a:r>
                        <a:rPr lang="ro-RO" sz="1200" b="0" i="0" u="none" strike="noStrike" noProof="0" dirty="0" err="1">
                          <a:effectLst/>
                          <a:latin typeface="Calibri"/>
                        </a:rPr>
                        <a:t>char</a:t>
                      </a:r>
                      <a:r>
                        <a:rPr lang="ro-RO" sz="1200" b="0" i="0" u="none" strike="noStrike" noProof="0" dirty="0">
                          <a:effectLst/>
                          <a:latin typeface="Calibri"/>
                        </a:rPr>
                        <a:t>* </a:t>
                      </a:r>
                      <a:r>
                        <a:rPr lang="ro-RO" sz="1200" b="0" i="0" u="none" strike="noStrike" noProof="0" dirty="0" err="1">
                          <a:effectLst/>
                          <a:latin typeface="Calibri"/>
                        </a:rPr>
                        <a:t>cmd</a:t>
                      </a:r>
                      <a:r>
                        <a:rPr lang="ro-RO" sz="1200" b="0" i="0" u="none" strike="noStrike" noProof="0" dirty="0">
                          <a:effectLst/>
                          <a:latin typeface="Calibri"/>
                        </a:rPr>
                        <a:t>, </a:t>
                      </a:r>
                      <a:r>
                        <a:rPr lang="ro-RO" sz="1200" b="0" i="0" u="none" strike="noStrike" noProof="0" dirty="0" err="1">
                          <a:effectLst/>
                          <a:latin typeface="Calibri"/>
                        </a:rPr>
                        <a:t>char</a:t>
                      </a:r>
                      <a:r>
                        <a:rPr lang="ro-RO" sz="1200" b="0" i="0" u="none" strike="noStrike" noProof="0" dirty="0">
                          <a:effectLst/>
                          <a:latin typeface="Calibri"/>
                        </a:rPr>
                        <a:t>* </a:t>
                      </a:r>
                      <a:r>
                        <a:rPr lang="ro-RO" sz="1200" b="0" i="0" u="none" strike="noStrike" noProof="0" dirty="0" err="1">
                          <a:effectLst/>
                          <a:latin typeface="Calibri"/>
                        </a:rPr>
                        <a:t>type</a:t>
                      </a:r>
                      <a:r>
                        <a:rPr lang="ro-RO" sz="1200" b="0" i="0" u="none" strike="noStrike" noProof="0" dirty="0">
                          <a:effectLst/>
                          <a:latin typeface="Calibri"/>
                        </a:rPr>
                        <a:t>) {</a:t>
                      </a:r>
                      <a:endParaRPr lang="en-US" sz="1200" dirty="0"/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200" b="0" i="0" u="none" strike="noStrike" noProof="0" dirty="0">
                          <a:effectLst/>
                          <a:latin typeface="Calibri"/>
                        </a:rPr>
                        <a:t>       </a:t>
                      </a:r>
                      <a:r>
                        <a:rPr lang="ro-RO" sz="1200" b="0" i="0" u="none" strike="noStrike" noProof="0" dirty="0" err="1">
                          <a:effectLst/>
                          <a:latin typeface="Calibri"/>
                        </a:rPr>
                        <a:t>int</a:t>
                      </a:r>
                      <a:r>
                        <a:rPr lang="ro-RO" sz="1200" b="0" i="0" u="none" strike="noStrike" noProof="0" dirty="0">
                          <a:effectLst/>
                          <a:latin typeface="Calibri"/>
                        </a:rPr>
                        <a:t> p[2], </a:t>
                      </a:r>
                      <a:r>
                        <a:rPr lang="ro-RO" sz="1200" b="0" i="0" u="none" strike="noStrike" noProof="0" dirty="0" err="1">
                          <a:effectLst/>
                          <a:latin typeface="Calibri"/>
                        </a:rPr>
                        <a:t>caller_idx</a:t>
                      </a:r>
                      <a:r>
                        <a:rPr lang="ro-RO" sz="1200" b="0" i="0" u="none" strike="noStrike" noProof="0" dirty="0">
                          <a:effectLst/>
                          <a:latin typeface="Calibri"/>
                        </a:rPr>
                        <a:t>, </a:t>
                      </a:r>
                      <a:r>
                        <a:rPr lang="ro-RO" sz="1200" b="0" i="0" u="none" strike="noStrike" noProof="0" dirty="0" err="1">
                          <a:effectLst/>
                          <a:latin typeface="Calibri"/>
                        </a:rPr>
                        <a:t>child_idx</a:t>
                      </a:r>
                      <a:r>
                        <a:rPr lang="ro-RO" sz="1200" b="0" i="0" u="none" strike="noStrike" noProof="0" dirty="0">
                          <a:effectLst/>
                          <a:latin typeface="Calibri"/>
                        </a:rPr>
                        <a:t>;</a:t>
                      </a:r>
                      <a:endParaRPr lang="ro-RO" sz="1200" dirty="0"/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200" b="0" i="0" u="none" strike="noStrike" noProof="0" dirty="0">
                          <a:effectLst/>
                          <a:latin typeface="Calibri"/>
                        </a:rPr>
                        <a:t>       pipe(p);</a:t>
                      </a:r>
                      <a:endParaRPr lang="ro-RO" sz="1200" dirty="0"/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200" b="0" i="0" u="none" strike="noStrike" noProof="0" dirty="0">
                          <a:effectLst/>
                          <a:latin typeface="Calibri"/>
                        </a:rPr>
                        <a:t>       </a:t>
                      </a:r>
                      <a:r>
                        <a:rPr lang="ro-RO" sz="1200" b="0" i="0" u="none" strike="noStrike" noProof="0" dirty="0" err="1">
                          <a:effectLst/>
                          <a:latin typeface="Calibri"/>
                        </a:rPr>
                        <a:t>caller_idx</a:t>
                      </a:r>
                      <a:r>
                        <a:rPr lang="ro-RO" sz="1200" b="0" i="0" u="none" strike="noStrike" noProof="0" dirty="0">
                          <a:effectLst/>
                          <a:latin typeface="Calibri"/>
                        </a:rPr>
                        <a:t> = 0;</a:t>
                      </a:r>
                      <a:endParaRPr lang="ro-RO" sz="1200" dirty="0"/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200" b="0" i="0" u="none" strike="noStrike" noProof="0" dirty="0">
                          <a:effectLst/>
                          <a:latin typeface="Calibri"/>
                        </a:rPr>
                        <a:t>       </a:t>
                      </a:r>
                      <a:r>
                        <a:rPr lang="ro-RO" sz="1200" b="0" i="0" u="none" strike="noStrike" noProof="0" dirty="0" err="1">
                          <a:effectLst/>
                          <a:latin typeface="Calibri"/>
                        </a:rPr>
                        <a:t>if</a:t>
                      </a:r>
                      <a:r>
                        <a:rPr lang="ro-RO" sz="1200" b="0" i="0" u="none" strike="noStrike" noProof="0" dirty="0">
                          <a:effectLst/>
                          <a:latin typeface="Calibri"/>
                        </a:rPr>
                        <a:t>(</a:t>
                      </a:r>
                      <a:r>
                        <a:rPr lang="ro-RO" sz="1200" b="0" i="0" u="none" strike="noStrike" noProof="0" dirty="0" err="1">
                          <a:effectLst/>
                          <a:latin typeface="Calibri"/>
                        </a:rPr>
                        <a:t>type</a:t>
                      </a:r>
                      <a:r>
                        <a:rPr lang="ro-RO" sz="1200" b="0" i="0" u="none" strike="noStrike" noProof="0" dirty="0">
                          <a:effectLst/>
                          <a:latin typeface="Calibri"/>
                        </a:rPr>
                        <a:t>[0] == 'w') {</a:t>
                      </a:r>
                      <a:endParaRPr lang="ro-RO" sz="1200" dirty="0"/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200" b="0" i="0" u="none" strike="noStrike" noProof="0" dirty="0">
                          <a:effectLst/>
                          <a:latin typeface="Calibri"/>
                        </a:rPr>
                        <a:t>                </a:t>
                      </a:r>
                      <a:r>
                        <a:rPr lang="ro-RO" sz="1200" b="0" i="0" u="none" strike="noStrike" noProof="0" dirty="0" err="1">
                          <a:effectLst/>
                          <a:latin typeface="Calibri"/>
                        </a:rPr>
                        <a:t>caller_idx</a:t>
                      </a:r>
                      <a:r>
                        <a:rPr lang="ro-RO" sz="1200" b="0" i="0" u="none" strike="noStrike" noProof="0" dirty="0">
                          <a:effectLst/>
                          <a:latin typeface="Calibri"/>
                        </a:rPr>
                        <a:t> = 1;</a:t>
                      </a:r>
                      <a:endParaRPr lang="ro-RO" sz="1200" dirty="0"/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200" b="0" i="0" u="none" strike="noStrike" noProof="0">
                          <a:effectLst/>
                          <a:latin typeface="Calibri"/>
                        </a:rPr>
                        <a:t>       }</a:t>
                      </a:r>
                      <a:endParaRPr lang="ro-RO" sz="1200"/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200" b="0" i="0" u="none" strike="noStrike" noProof="0" dirty="0">
                          <a:effectLst/>
                          <a:latin typeface="Calibri"/>
                        </a:rPr>
                        <a:t>       </a:t>
                      </a:r>
                      <a:r>
                        <a:rPr lang="ro-RO" sz="1200" b="0" i="0" u="none" strike="noStrike" noProof="0" dirty="0" err="1">
                          <a:effectLst/>
                          <a:latin typeface="Calibri"/>
                        </a:rPr>
                        <a:t>child_idx</a:t>
                      </a:r>
                      <a:r>
                        <a:rPr lang="ro-RO" sz="1200" b="0" i="0" u="none" strike="noStrike" noProof="0" dirty="0">
                          <a:effectLst/>
                          <a:latin typeface="Calibri"/>
                        </a:rPr>
                        <a:t> = (caller_idx+1) % 2;</a:t>
                      </a:r>
                      <a:endParaRPr lang="ro-RO" sz="1200" dirty="0"/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200" b="0" i="0" u="none" strike="noStrike" noProof="0" dirty="0">
                          <a:effectLst/>
                          <a:latin typeface="Calibri"/>
                        </a:rPr>
                        <a:t>       </a:t>
                      </a:r>
                      <a:r>
                        <a:rPr lang="ro-RO" sz="1200" b="0" i="0" u="none" strike="noStrike" noProof="0" dirty="0" err="1">
                          <a:effectLst/>
                          <a:latin typeface="Calibri"/>
                        </a:rPr>
                        <a:t>if</a:t>
                      </a:r>
                      <a:r>
                        <a:rPr lang="ro-RO" sz="1200" b="0" i="0" u="none" strike="noStrike" noProof="0" dirty="0">
                          <a:effectLst/>
                          <a:latin typeface="Calibri"/>
                        </a:rPr>
                        <a:t>(</a:t>
                      </a:r>
                      <a:r>
                        <a:rPr lang="ro-RO" sz="1200" b="0" i="0" u="none" strike="noStrike" noProof="0" dirty="0" err="1">
                          <a:effectLst/>
                          <a:latin typeface="Calibri"/>
                        </a:rPr>
                        <a:t>fork</a:t>
                      </a:r>
                      <a:r>
                        <a:rPr lang="ro-RO" sz="1200" b="0" i="0" u="none" strike="noStrike" noProof="0" dirty="0">
                          <a:effectLst/>
                          <a:latin typeface="Calibri"/>
                        </a:rPr>
                        <a:t>() == 0) {</a:t>
                      </a:r>
                      <a:endParaRPr lang="ro-RO" sz="1200" dirty="0"/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200" b="0" i="0" u="none" strike="noStrike" noProof="0" dirty="0">
                          <a:effectLst/>
                          <a:latin typeface="Calibri"/>
                        </a:rPr>
                        <a:t>                 </a:t>
                      </a:r>
                      <a:r>
                        <a:rPr lang="ro-RO" sz="1200" b="0" i="0" u="none" strike="noStrike" noProof="0" dirty="0" err="1">
                          <a:effectLst/>
                          <a:latin typeface="Calibri"/>
                        </a:rPr>
                        <a:t>close</a:t>
                      </a:r>
                      <a:r>
                        <a:rPr lang="ro-RO" sz="1200" b="0" i="0" u="none" strike="noStrike" noProof="0" dirty="0">
                          <a:effectLst/>
                          <a:latin typeface="Calibri"/>
                        </a:rPr>
                        <a:t>(p[</a:t>
                      </a:r>
                      <a:r>
                        <a:rPr lang="ro-RO" sz="1200" b="0" i="0" u="none" strike="noStrike" noProof="0" dirty="0" err="1">
                          <a:effectLst/>
                          <a:latin typeface="Calibri"/>
                        </a:rPr>
                        <a:t>caller_idx</a:t>
                      </a:r>
                      <a:r>
                        <a:rPr lang="ro-RO" sz="1200" b="0" i="0" u="none" strike="noStrike" noProof="0" dirty="0">
                          <a:effectLst/>
                          <a:latin typeface="Calibri"/>
                        </a:rPr>
                        <a:t>]);</a:t>
                      </a:r>
                      <a:endParaRPr lang="ro-RO" sz="1200" dirty="0"/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200" b="0" i="0" u="none" strike="noStrike" noProof="0">
                          <a:effectLst/>
                          <a:latin typeface="Calibri"/>
                        </a:rPr>
                        <a:t>                 dup2(p[</a:t>
                      </a:r>
                      <a:r>
                        <a:rPr lang="ro-RO" sz="1200" b="0" i="0" u="none" strike="noStrike" noProof="0" err="1">
                          <a:effectLst/>
                          <a:latin typeface="Calibri"/>
                        </a:rPr>
                        <a:t>child_idx</a:t>
                      </a:r>
                      <a:r>
                        <a:rPr lang="ro-RO" sz="1200" b="0" i="0" u="none" strike="noStrike" noProof="0">
                          <a:effectLst/>
                          <a:latin typeface="Calibri"/>
                        </a:rPr>
                        <a:t>], </a:t>
                      </a:r>
                      <a:r>
                        <a:rPr lang="ro-RO" sz="1200" b="0" i="0" u="none" strike="noStrike" noProof="0" err="1">
                          <a:effectLst/>
                          <a:latin typeface="Calibri"/>
                        </a:rPr>
                        <a:t>child_idx</a:t>
                      </a:r>
                      <a:r>
                        <a:rPr lang="ro-RO" sz="1200" b="0" i="0" u="none" strike="noStrike" noProof="0" dirty="0">
                          <a:effectLst/>
                          <a:latin typeface="Calibri"/>
                        </a:rPr>
                        <a:t>);</a:t>
                      </a:r>
                      <a:endParaRPr lang="ro-RO" sz="1200" dirty="0"/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200" b="0" i="0" u="none" strike="noStrike" noProof="0" dirty="0">
                          <a:effectLst/>
                          <a:latin typeface="Calibri"/>
                        </a:rPr>
                        <a:t>                 </a:t>
                      </a:r>
                      <a:r>
                        <a:rPr lang="ro-RO" sz="1200" b="0" i="0" u="none" strike="noStrike" noProof="0" err="1">
                          <a:effectLst/>
                          <a:latin typeface="Calibri"/>
                        </a:rPr>
                        <a:t>if</a:t>
                      </a:r>
                      <a:r>
                        <a:rPr lang="ro-RO" sz="1200" b="0" i="0" u="none" strike="noStrike" noProof="0">
                          <a:effectLst/>
                          <a:latin typeface="Calibri"/>
                        </a:rPr>
                        <a:t>(</a:t>
                      </a:r>
                      <a:r>
                        <a:rPr lang="ro-RO" sz="1200" b="0" i="0" u="none" strike="noStrike" noProof="0" err="1">
                          <a:effectLst/>
                          <a:latin typeface="Calibri"/>
                        </a:rPr>
                        <a:t>execlp</a:t>
                      </a:r>
                      <a:r>
                        <a:rPr lang="ro-RO" sz="1200" b="0" i="0" u="none" strike="noStrike" noProof="0">
                          <a:effectLst/>
                          <a:latin typeface="Calibri"/>
                        </a:rPr>
                        <a:t>("</a:t>
                      </a:r>
                      <a:r>
                        <a:rPr lang="ro-RO" sz="1200" b="0" i="0" u="none" strike="noStrike" noProof="0" err="1">
                          <a:effectLst/>
                          <a:latin typeface="Calibri"/>
                        </a:rPr>
                        <a:t>bash</a:t>
                      </a:r>
                      <a:r>
                        <a:rPr lang="ro-RO" sz="1200" b="0" i="0" u="none" strike="noStrike" noProof="0">
                          <a:effectLst/>
                          <a:latin typeface="Calibri"/>
                        </a:rPr>
                        <a:t>", "</a:t>
                      </a:r>
                      <a:r>
                        <a:rPr lang="ro-RO" sz="1200" b="0" i="0" u="none" strike="noStrike" noProof="0" err="1">
                          <a:effectLst/>
                          <a:latin typeface="Calibri"/>
                        </a:rPr>
                        <a:t>bash</a:t>
                      </a:r>
                      <a:r>
                        <a:rPr lang="ro-RO" sz="1200" b="0" i="0" u="none" strike="noStrike" noProof="0">
                          <a:effectLst/>
                          <a:latin typeface="Calibri"/>
                        </a:rPr>
                        <a:t>", "-c", </a:t>
                      </a:r>
                      <a:r>
                        <a:rPr lang="ro-RO" sz="1200" b="0" i="0" u="none" strike="noStrike" noProof="0" err="1">
                          <a:effectLst/>
                          <a:latin typeface="Calibri"/>
                        </a:rPr>
                        <a:t>cmd</a:t>
                      </a:r>
                      <a:r>
                        <a:rPr lang="ro-RO" sz="1200" b="0" i="0" u="none" strike="noStrike" noProof="0" dirty="0">
                          <a:effectLst/>
                          <a:latin typeface="Calibri"/>
                        </a:rPr>
                        <a:t>, NULL) &lt; 0) {</a:t>
                      </a:r>
                      <a:endParaRPr lang="ro-RO" sz="1200" dirty="0"/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200" b="0" i="0" u="none" strike="noStrike" noProof="0" dirty="0">
                          <a:effectLst/>
                          <a:latin typeface="Calibri"/>
                        </a:rPr>
                        <a:t>                            </a:t>
                      </a:r>
                      <a:r>
                        <a:rPr lang="ro-RO" sz="1200" b="0" i="0" u="none" strike="noStrike" noProof="0" dirty="0" err="1">
                          <a:effectLst/>
                          <a:latin typeface="Calibri"/>
                        </a:rPr>
                        <a:t>Close</a:t>
                      </a:r>
                      <a:r>
                        <a:rPr lang="ro-RO" sz="1200" b="0" i="0" u="none" strike="noStrike" noProof="0" dirty="0">
                          <a:effectLst/>
                          <a:latin typeface="Calibri"/>
                        </a:rPr>
                        <a:t>(p[</a:t>
                      </a:r>
                      <a:r>
                        <a:rPr lang="ro-RO" sz="1200" b="0" i="0" u="none" strike="noStrike" noProof="0" dirty="0" err="1">
                          <a:effectLst/>
                          <a:latin typeface="Calibri"/>
                        </a:rPr>
                        <a:t>child_idx</a:t>
                      </a:r>
                      <a:r>
                        <a:rPr lang="ro-RO" sz="1200" b="0" i="0" u="none" strike="noStrike" noProof="0" dirty="0">
                          <a:effectLst/>
                          <a:latin typeface="Calibri"/>
                        </a:rPr>
                        <a:t>]);</a:t>
                      </a:r>
                      <a:endParaRPr lang="ro-RO" sz="1200" dirty="0"/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200" b="0" i="0" u="none" strike="noStrike" noProof="0" dirty="0">
                          <a:effectLst/>
                          <a:latin typeface="Calibri"/>
                        </a:rPr>
                        <a:t>                            </a:t>
                      </a:r>
                      <a:r>
                        <a:rPr lang="ro-RO" sz="1200" b="0" i="0" u="none" strike="noStrike" noProof="0" dirty="0" err="1">
                          <a:effectLst/>
                          <a:latin typeface="Calibri"/>
                        </a:rPr>
                        <a:t>exit</a:t>
                      </a:r>
                      <a:r>
                        <a:rPr lang="ro-RO" sz="1200" b="0" i="0" u="none" strike="noStrike" noProof="0" dirty="0">
                          <a:effectLst/>
                          <a:latin typeface="Calibri"/>
                        </a:rPr>
                        <a:t>(1);</a:t>
                      </a:r>
                      <a:endParaRPr lang="ro-RO" sz="1200"/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200" b="0" i="0" u="none" strike="noStrike" noProof="0" dirty="0">
                          <a:effectLst/>
                          <a:latin typeface="Calibri"/>
                        </a:rPr>
                        <a:t>                 }</a:t>
                      </a:r>
                      <a:endParaRPr lang="ro-RO" sz="1200" dirty="0"/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200" b="0" i="0" u="none" strike="noStrike" noProof="0" dirty="0">
                          <a:effectLst/>
                          <a:latin typeface="Calibri"/>
                        </a:rPr>
                        <a:t>      }</a:t>
                      </a:r>
                      <a:endParaRPr lang="ro-RO" sz="1200" dirty="0"/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200" b="0" i="0" u="none" strike="noStrike" noProof="0" dirty="0">
                          <a:effectLst/>
                          <a:latin typeface="Calibri"/>
                        </a:rPr>
                        <a:t>      </a:t>
                      </a:r>
                      <a:r>
                        <a:rPr lang="ro-RO" sz="1200" b="0" i="0" u="none" strike="noStrike" noProof="0" dirty="0" err="1">
                          <a:effectLst/>
                          <a:latin typeface="Calibri"/>
                        </a:rPr>
                        <a:t>close</a:t>
                      </a:r>
                      <a:r>
                        <a:rPr lang="ro-RO" sz="1200" b="0" i="0" u="none" strike="noStrike" noProof="0" dirty="0">
                          <a:effectLst/>
                          <a:latin typeface="Calibri"/>
                        </a:rPr>
                        <a:t>(p[</a:t>
                      </a:r>
                      <a:r>
                        <a:rPr lang="ro-RO" sz="1200" b="0" i="0" u="none" strike="noStrike" noProof="0" dirty="0" err="1">
                          <a:effectLst/>
                          <a:latin typeface="Calibri"/>
                        </a:rPr>
                        <a:t>child_idx</a:t>
                      </a:r>
                      <a:r>
                        <a:rPr lang="ro-RO" sz="1200" b="0" i="0" u="none" strike="noStrike" noProof="0" dirty="0">
                          <a:effectLst/>
                          <a:latin typeface="Calibri"/>
                        </a:rPr>
                        <a:t>]);</a:t>
                      </a:r>
                      <a:endParaRPr lang="ro-RO" sz="1200"/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200" b="0" i="0" u="none" strike="noStrike" noProof="0" dirty="0">
                          <a:effectLst/>
                          <a:latin typeface="Calibri"/>
                        </a:rPr>
                        <a:t>      </a:t>
                      </a:r>
                      <a:r>
                        <a:rPr lang="ro-RO" sz="1200" b="0" i="0" u="none" strike="noStrike" noProof="0" dirty="0" err="1">
                          <a:effectLst/>
                          <a:latin typeface="Calibri"/>
                        </a:rPr>
                        <a:t>return</a:t>
                      </a:r>
                      <a:r>
                        <a:rPr lang="ro-RO" sz="1200" b="0" i="0" u="none" strike="noStrike" noProof="0" dirty="0">
                          <a:effectLst/>
                          <a:latin typeface="Calibri"/>
                        </a:rPr>
                        <a:t> </a:t>
                      </a:r>
                      <a:r>
                        <a:rPr lang="ro-RO" sz="1200" b="0" i="0" u="none" strike="noStrike" noProof="0" dirty="0" err="1">
                          <a:effectLst/>
                          <a:latin typeface="Calibri"/>
                        </a:rPr>
                        <a:t>fdopen</a:t>
                      </a:r>
                      <a:r>
                        <a:rPr lang="ro-RO" sz="1200" b="0" i="0" u="none" strike="noStrike" noProof="0" dirty="0">
                          <a:effectLst/>
                          <a:latin typeface="Calibri"/>
                        </a:rPr>
                        <a:t>(p[</a:t>
                      </a:r>
                      <a:r>
                        <a:rPr lang="ro-RO" sz="1200" b="0" i="0" u="none" strike="noStrike" noProof="0" dirty="0" err="1">
                          <a:effectLst/>
                          <a:latin typeface="Calibri"/>
                        </a:rPr>
                        <a:t>caller_idx</a:t>
                      </a:r>
                      <a:r>
                        <a:rPr lang="ro-RO" sz="1200" b="0" i="0" u="none" strike="noStrike" noProof="0" dirty="0">
                          <a:effectLst/>
                          <a:latin typeface="Calibri"/>
                        </a:rPr>
                        <a:t>], </a:t>
                      </a:r>
                      <a:r>
                        <a:rPr lang="ro-RO" sz="1200" b="0" i="0" u="none" strike="noStrike" noProof="0" dirty="0" err="1">
                          <a:effectLst/>
                          <a:latin typeface="Calibri"/>
                        </a:rPr>
                        <a:t>type</a:t>
                      </a:r>
                      <a:r>
                        <a:rPr lang="ro-RO" sz="1200" b="0" i="0" u="none" strike="noStrike" noProof="0" dirty="0">
                          <a:effectLst/>
                          <a:latin typeface="Calibri"/>
                        </a:rPr>
                        <a:t>);</a:t>
                      </a:r>
                      <a:endParaRPr lang="ro-RO" sz="1200"/>
                    </a:p>
                    <a:p>
                      <a:pPr marL="0" lv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200" b="0" i="0" u="none" strike="noStrike" noProof="0" dirty="0">
                          <a:effectLst/>
                          <a:latin typeface="Calibri"/>
                        </a:rPr>
                        <a:t>}</a:t>
                      </a:r>
                      <a:endParaRPr lang="ro-RO" sz="1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01610499"/>
                  </a:ext>
                </a:extLst>
              </a:tr>
              <a:tr h="1025105"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Close pipe and wait for child process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600" b="0" i="0" u="none" strike="noStrike" kern="1200" noProof="0" err="1">
                          <a:effectLst/>
                          <a:latin typeface="Calibri"/>
                        </a:rPr>
                        <a:t>i</a:t>
                      </a:r>
                      <a:r>
                        <a:rPr lang="ro-RO" sz="1600" b="0" i="0" u="none" strike="noStrike" kern="1200" noProof="0" err="1">
                          <a:effectLst/>
                        </a:rPr>
                        <a:t>nt</a:t>
                      </a:r>
                      <a:r>
                        <a:rPr lang="ro-RO" sz="1600" b="0" i="0" u="none" strike="noStrike" kern="1200" noProof="0" dirty="0">
                          <a:effectLst/>
                        </a:rPr>
                        <a:t> </a:t>
                      </a:r>
                      <a:r>
                        <a:rPr lang="ro-RO" sz="1600" b="0" i="0" u="none" strike="noStrike" kern="1200" noProof="0" err="1">
                          <a:effectLst/>
                        </a:rPr>
                        <a:t>pclose</a:t>
                      </a:r>
                      <a:r>
                        <a:rPr lang="ro-RO" sz="1600" b="0" i="0" u="none" strike="noStrike" kern="1200" noProof="0" dirty="0">
                          <a:effectLst/>
                        </a:rPr>
                        <a:t> (FILE *</a:t>
                      </a:r>
                      <a:r>
                        <a:rPr lang="ro-RO" sz="1600" b="0" i="0" u="none" strike="noStrike" kern="1200" noProof="0" err="1">
                          <a:effectLst/>
                        </a:rPr>
                        <a:t>stream</a:t>
                      </a:r>
                      <a:r>
                        <a:rPr lang="ro-RO" sz="1600" b="0" i="0" u="none" strike="noStrike" kern="1200" noProof="0" dirty="0">
                          <a:effectLst/>
                        </a:rPr>
                        <a:t>);</a:t>
                      </a:r>
                      <a:endParaRPr lang="ro-RO" sz="1600" b="0" i="0" u="none" strike="noStrike" kern="1200" noProof="0" dirty="0"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o-RO" sz="1600" b="0" i="0" u="none" strike="noStrike" kern="1200" noProof="0" dirty="0"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200" b="0" i="0" u="none" strike="noStrike" kern="1200" noProof="0" dirty="0">
                          <a:effectLst/>
                          <a:latin typeface="Calibri"/>
                        </a:rPr>
                        <a:t> </a:t>
                      </a:r>
                      <a:r>
                        <a:rPr lang="ro-RO" sz="1200" b="0" i="0" u="none" strike="noStrike" kern="1200" noProof="0" dirty="0" err="1">
                          <a:effectLst/>
                          <a:latin typeface="Calibri"/>
                        </a:rPr>
                        <a:t>void</a:t>
                      </a:r>
                      <a:r>
                        <a:rPr lang="ro-RO" sz="1200" b="0" i="0" u="none" strike="noStrike" kern="1200" noProof="0" dirty="0">
                          <a:effectLst/>
                          <a:latin typeface="Calibri"/>
                        </a:rPr>
                        <a:t> </a:t>
                      </a:r>
                      <a:r>
                        <a:rPr lang="ro-RO" sz="1200" b="0" i="0" u="none" strike="noStrike" kern="1200" noProof="0" dirty="0" err="1">
                          <a:effectLst/>
                          <a:latin typeface="Calibri"/>
                        </a:rPr>
                        <a:t>mypclose</a:t>
                      </a:r>
                      <a:r>
                        <a:rPr lang="ro-RO" sz="1200" b="0" i="0" u="none" strike="noStrike" kern="1200" noProof="0" dirty="0">
                          <a:effectLst/>
                          <a:latin typeface="Calibri"/>
                        </a:rPr>
                        <a:t>(FILE* </a:t>
                      </a:r>
                      <a:r>
                        <a:rPr lang="ro-RO" sz="1200" b="0" i="0" u="none" strike="noStrike" kern="1200" noProof="0" dirty="0" err="1">
                          <a:effectLst/>
                          <a:latin typeface="Calibri"/>
                        </a:rPr>
                        <a:t>fd</a:t>
                      </a:r>
                      <a:r>
                        <a:rPr lang="ro-RO" sz="1200" b="0" i="0" u="none" strike="noStrike" kern="1200" noProof="0" dirty="0">
                          <a:effectLst/>
                          <a:latin typeface="Calibri"/>
                        </a:rPr>
                        <a:t>) {</a:t>
                      </a:r>
                      <a:endParaRPr lang="en-US" sz="1200"/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200" b="0" i="0" u="none" strike="noStrike" kern="1200" noProof="0" dirty="0">
                          <a:effectLst/>
                          <a:latin typeface="Calibri"/>
                        </a:rPr>
                        <a:t>      </a:t>
                      </a:r>
                      <a:r>
                        <a:rPr lang="ro-RO" sz="1200" b="0" i="0" u="none" strike="noStrike" kern="1200" noProof="0" dirty="0" err="1">
                          <a:effectLst/>
                          <a:latin typeface="Calibri"/>
                        </a:rPr>
                        <a:t>fclose</a:t>
                      </a:r>
                      <a:r>
                        <a:rPr lang="ro-RO" sz="1200" b="0" i="0" u="none" strike="noStrike" kern="1200" noProof="0" dirty="0">
                          <a:effectLst/>
                          <a:latin typeface="Calibri"/>
                        </a:rPr>
                        <a:t>(</a:t>
                      </a:r>
                      <a:r>
                        <a:rPr lang="ro-RO" sz="1200" b="0" i="0" u="none" strike="noStrike" kern="1200" noProof="0" dirty="0" err="1">
                          <a:effectLst/>
                          <a:latin typeface="Calibri"/>
                        </a:rPr>
                        <a:t>fd</a:t>
                      </a:r>
                      <a:r>
                        <a:rPr lang="ro-RO" sz="1200" b="0" i="0" u="none" strike="noStrike" kern="1200" noProof="0" dirty="0">
                          <a:effectLst/>
                          <a:latin typeface="Calibri"/>
                        </a:rPr>
                        <a:t>); </a:t>
                      </a:r>
                      <a:endParaRPr lang="ro-RO" sz="1200" dirty="0"/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200" b="0" i="0" u="none" strike="noStrike" kern="1200" noProof="0" dirty="0">
                          <a:effectLst/>
                          <a:latin typeface="Calibri"/>
                        </a:rPr>
                        <a:t>      </a:t>
                      </a:r>
                      <a:r>
                        <a:rPr lang="ro-RO" sz="1200" b="0" i="0" u="none" strike="noStrike" kern="1200" noProof="0" dirty="0" err="1">
                          <a:effectLst/>
                          <a:latin typeface="Calibri"/>
                        </a:rPr>
                        <a:t>wait</a:t>
                      </a:r>
                      <a:r>
                        <a:rPr lang="ro-RO" sz="1200" b="0" i="0" u="none" strike="noStrike" kern="1200" noProof="0" dirty="0">
                          <a:effectLst/>
                          <a:latin typeface="Calibri"/>
                        </a:rPr>
                        <a:t>(0);</a:t>
                      </a:r>
                      <a:endParaRPr lang="ro-RO" sz="1200" dirty="0"/>
                    </a:p>
                    <a:p>
                      <a:pPr marL="0" lv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200" b="0" i="0" u="none" strike="noStrike" kern="1200" noProof="0" dirty="0">
                          <a:effectLst/>
                          <a:latin typeface="Calibri"/>
                        </a:rPr>
                        <a:t> }</a:t>
                      </a:r>
                      <a:endParaRPr lang="ro-RO" sz="12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03519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3246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4206-0C1A-2FDC-79F0-99B50910E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313" y="639520"/>
            <a:ext cx="2480095" cy="1719072"/>
          </a:xfrm>
        </p:spPr>
        <p:txBody>
          <a:bodyPr anchor="b">
            <a:normAutofit/>
          </a:bodyPr>
          <a:lstStyle/>
          <a:p>
            <a:r>
              <a:rPr lang="en-GB" sz="3800" dirty="0">
                <a:cs typeface="Calibri Light"/>
              </a:rPr>
              <a:t>Example: </a:t>
            </a:r>
            <a:r>
              <a:rPr lang="en-GB" sz="3800" dirty="0" err="1">
                <a:ea typeface="+mj-lt"/>
                <a:cs typeface="+mj-lt"/>
              </a:rPr>
              <a:t>who|sort</a:t>
            </a:r>
            <a:endParaRPr lang="en-GB" sz="3800" dirty="0" err="1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008A81-10FC-D329-759B-B9BEF2E8D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313" y="2807208"/>
            <a:ext cx="2307567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200" dirty="0">
                <a:ea typeface="+mn-lt"/>
                <a:cs typeface="+mn-lt"/>
              </a:rPr>
              <a:t>Write a program to execute the commands who |sort using two </a:t>
            </a:r>
            <a:r>
              <a:rPr lang="en-GB" sz="2200" err="1">
                <a:ea typeface="+mn-lt"/>
                <a:cs typeface="+mn-lt"/>
              </a:rPr>
              <a:t>popen</a:t>
            </a:r>
            <a:r>
              <a:rPr lang="en-GB" sz="2200" dirty="0">
                <a:ea typeface="+mn-lt"/>
                <a:cs typeface="+mn-lt"/>
              </a:rPr>
              <a:t> calls.</a:t>
            </a:r>
          </a:p>
          <a:p>
            <a:r>
              <a:rPr lang="en-GB" sz="2200" dirty="0">
                <a:cs typeface="Calibri" panose="020F0502020204030204"/>
              </a:rPr>
              <a:t>Using one open call.</a:t>
            </a:r>
          </a:p>
        </p:txBody>
      </p:sp>
      <p:pic>
        <p:nvPicPr>
          <p:cNvPr id="3" name="Picture 3" descr="A picture containing text, screenshot, font, design&#10;&#10;Description automatically generated">
            <a:extLst>
              <a:ext uri="{FF2B5EF4-FFF2-40B4-BE49-F238E27FC236}">
                <a16:creationId xmlns:a16="http://schemas.microsoft.com/office/drawing/2014/main" id="{763D5B42-8C16-08F2-3425-F2FD01C933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" r="17549" b="417"/>
          <a:stretch/>
        </p:blipFill>
        <p:spPr>
          <a:xfrm>
            <a:off x="3764827" y="414815"/>
            <a:ext cx="4249626" cy="3426114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B866C858-37F0-16BB-9C8A-1EFD6C1E17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691" b="526"/>
          <a:stretch/>
        </p:blipFill>
        <p:spPr>
          <a:xfrm>
            <a:off x="8146211" y="644264"/>
            <a:ext cx="4052365" cy="2981595"/>
          </a:xfrm>
          <a:prstGeom prst="rect">
            <a:avLst/>
          </a:prstGeom>
        </p:spPr>
      </p:pic>
      <p:pic>
        <p:nvPicPr>
          <p:cNvPr id="7" name="Picture 7" descr="A picture containing text, diagram, screenshot, font&#10;&#10;Description automatically generated">
            <a:extLst>
              <a:ext uri="{FF2B5EF4-FFF2-40B4-BE49-F238E27FC236}">
                <a16:creationId xmlns:a16="http://schemas.microsoft.com/office/drawing/2014/main" id="{813A9563-5E05-64A5-DD4C-17E734343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701" y="3925863"/>
            <a:ext cx="7473350" cy="248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40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7DEA36-FEEF-44AF-874E-F37F6BD7A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Fifo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B1E6A7-76CB-6465-8651-65453DF21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Usage is the same as pipe (unidirectional) but can work with unrelated processes, as it exists in the file system.</a:t>
            </a:r>
          </a:p>
          <a:p>
            <a:endParaRPr lang="en-US" sz="2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5D242EE8-9D59-5F9E-E28B-612BFCFB5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6"/>
          <a:stretch/>
        </p:blipFill>
        <p:spPr>
          <a:xfrm>
            <a:off x="4654296" y="856873"/>
            <a:ext cx="7214616" cy="511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72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455A0-495B-5EB0-5E80-13B4685DA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 functions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B113A97-BE58-5620-3E31-6CC4941335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497047"/>
              </p:ext>
            </p:extLst>
          </p:nvPr>
        </p:nvGraphicFramePr>
        <p:xfrm>
          <a:off x="614728" y="1765210"/>
          <a:ext cx="11152085" cy="4910985"/>
        </p:xfrm>
        <a:graphic>
          <a:graphicData uri="http://schemas.openxmlformats.org/drawingml/2006/table">
            <a:tbl>
              <a:tblPr firstRow="1" firstCol="1" bandRow="1">
                <a:tableStyleId>{8EC20E35-A176-4012-BC5E-935CFFF8708E}</a:tableStyleId>
              </a:tblPr>
              <a:tblGrid>
                <a:gridCol w="2110234">
                  <a:extLst>
                    <a:ext uri="{9D8B030D-6E8A-4147-A177-3AD203B41FA5}">
                      <a16:colId xmlns:a16="http://schemas.microsoft.com/office/drawing/2014/main" val="2030959086"/>
                    </a:ext>
                  </a:extLst>
                </a:gridCol>
                <a:gridCol w="9041851">
                  <a:extLst>
                    <a:ext uri="{9D8B030D-6E8A-4147-A177-3AD203B41FA5}">
                      <a16:colId xmlns:a16="http://schemas.microsoft.com/office/drawing/2014/main" val="4162088578"/>
                    </a:ext>
                  </a:extLst>
                </a:gridCol>
              </a:tblGrid>
              <a:tr h="1131964">
                <a:tc>
                  <a:txBody>
                    <a:bodyPr/>
                    <a:lstStyle/>
                    <a:p>
                      <a:pPr marL="0" marR="0" algn="l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Header file</a:t>
                      </a:r>
                      <a:endParaRPr lang="en-US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600" b="0" i="0" u="none" strike="noStrike" kern="1200" noProof="0" dirty="0">
                          <a:effectLst/>
                          <a:latin typeface="Calibri"/>
                        </a:rPr>
                        <a:t>#include &lt;</a:t>
                      </a:r>
                      <a:r>
                        <a:rPr lang="ro-RO" sz="1600" b="0" i="0" u="none" strike="noStrike" kern="1200" noProof="0" err="1">
                          <a:effectLst/>
                          <a:latin typeface="Calibri"/>
                        </a:rPr>
                        <a:t>sys</a:t>
                      </a:r>
                      <a:r>
                        <a:rPr lang="ro-RO" sz="1600" b="0" i="0" u="none" strike="noStrike" kern="1200" noProof="0" dirty="0">
                          <a:effectLst/>
                          <a:latin typeface="Calibri"/>
                        </a:rPr>
                        <a:t>/</a:t>
                      </a:r>
                      <a:r>
                        <a:rPr lang="ro-RO" sz="1600" b="0" i="0" u="none" strike="noStrike" kern="1200" noProof="0" err="1">
                          <a:effectLst/>
                          <a:latin typeface="Calibri"/>
                        </a:rPr>
                        <a:t>types.h</a:t>
                      </a:r>
                      <a:r>
                        <a:rPr lang="ro-RO" sz="1600" b="0" i="0" u="none" strike="noStrike" kern="1200" noProof="0" dirty="0">
                          <a:effectLst/>
                          <a:latin typeface="Calibri"/>
                        </a:rPr>
                        <a:t>&gt;</a:t>
                      </a:r>
                      <a:endParaRPr lang="en-US" sz="1600"/>
                    </a:p>
                    <a:p>
                      <a:pPr marL="0" marR="0" lv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600" b="0" i="0" u="none" strike="noStrike" kern="1200" noProof="0" dirty="0">
                          <a:effectLst/>
                          <a:latin typeface="Calibri"/>
                        </a:rPr>
                        <a:t>#include &lt;</a:t>
                      </a:r>
                      <a:r>
                        <a:rPr lang="ro-RO" sz="1600" b="0" i="0" u="none" strike="noStrike" kern="1200" noProof="0" err="1">
                          <a:effectLst/>
                          <a:latin typeface="Calibri"/>
                        </a:rPr>
                        <a:t>sys</a:t>
                      </a:r>
                      <a:r>
                        <a:rPr lang="ro-RO" sz="1600" b="0" i="0" u="none" strike="noStrike" kern="1200" noProof="0" dirty="0">
                          <a:effectLst/>
                          <a:latin typeface="Calibri"/>
                        </a:rPr>
                        <a:t>/</a:t>
                      </a:r>
                      <a:r>
                        <a:rPr lang="ro-RO" sz="1600" b="0" i="0" u="none" strike="noStrike" kern="1200" noProof="0" err="1">
                          <a:effectLst/>
                          <a:latin typeface="Calibri"/>
                        </a:rPr>
                        <a:t>stat.h</a:t>
                      </a:r>
                      <a:r>
                        <a:rPr lang="ro-RO" sz="1600" b="0" i="0" u="none" strike="noStrike" kern="1200" noProof="0" dirty="0">
                          <a:effectLst/>
                          <a:latin typeface="Calibri"/>
                        </a:rPr>
                        <a:t>&gt;</a:t>
                      </a:r>
                    </a:p>
                    <a:p>
                      <a:pPr marL="0" marR="0" lv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600" b="0" i="0" u="none" strike="noStrike" kern="1200" noProof="0" dirty="0">
                          <a:effectLst/>
                        </a:rPr>
                        <a:t>#include &lt;</a:t>
                      </a:r>
                      <a:r>
                        <a:rPr lang="ro-RO" sz="1600" b="0" i="0" u="none" strike="noStrike" kern="1200" noProof="0" err="1">
                          <a:effectLst/>
                        </a:rPr>
                        <a:t>fcntl.h</a:t>
                      </a:r>
                      <a:r>
                        <a:rPr lang="ro-RO" sz="1600" b="0" i="0" u="none" strike="noStrike" kern="1200" noProof="0" dirty="0">
                          <a:effectLst/>
                        </a:rPr>
                        <a:t>&gt;  </a:t>
                      </a:r>
                    </a:p>
                    <a:p>
                      <a:pPr marL="0" marR="0" lv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600" b="0" i="0" u="none" strike="noStrike" kern="1200" noProof="0" dirty="0">
                          <a:effectLst/>
                          <a:latin typeface="Calibri"/>
                        </a:rPr>
                        <a:t>#include &lt;</a:t>
                      </a:r>
                      <a:r>
                        <a:rPr lang="ro-RO" sz="1600" b="0" i="0" u="none" strike="noStrike" kern="1200" noProof="0" err="1">
                          <a:effectLst/>
                          <a:latin typeface="Calibri"/>
                        </a:rPr>
                        <a:t>unistd.h</a:t>
                      </a:r>
                      <a:r>
                        <a:rPr lang="ro-RO" sz="1600" b="0" i="0" u="none" strike="noStrike" kern="1200" noProof="0" dirty="0">
                          <a:effectLst/>
                          <a:latin typeface="Calibri"/>
                        </a:rPr>
                        <a:t>&gt; /* for </a:t>
                      </a:r>
                      <a:r>
                        <a:rPr lang="ro-RO" sz="1600" b="0" i="0" u="none" strike="noStrike" kern="1200" noProof="0" err="1">
                          <a:effectLst/>
                          <a:latin typeface="Calibri"/>
                        </a:rPr>
                        <a:t>read</a:t>
                      </a:r>
                      <a:r>
                        <a:rPr lang="ro-RO" sz="1600" b="0" i="0" u="none" strike="noStrike" kern="1200" noProof="0" dirty="0">
                          <a:effectLst/>
                          <a:latin typeface="Calibri"/>
                        </a:rPr>
                        <a:t>, </a:t>
                      </a:r>
                      <a:r>
                        <a:rPr lang="ro-RO" sz="1600" b="0" i="0" u="none" strike="noStrike" kern="1200" noProof="0" err="1">
                          <a:effectLst/>
                          <a:latin typeface="Calibri"/>
                        </a:rPr>
                        <a:t>write</a:t>
                      </a:r>
                      <a:r>
                        <a:rPr lang="ro-RO" sz="1600" b="0" i="0" u="none" strike="noStrike" kern="1200" noProof="0" dirty="0">
                          <a:effectLst/>
                          <a:latin typeface="Calibri"/>
                        </a:rPr>
                        <a:t>, </a:t>
                      </a:r>
                      <a:r>
                        <a:rPr lang="ro-RO" sz="1600" b="0" i="0" u="none" strike="noStrike" kern="1200" noProof="0" err="1">
                          <a:effectLst/>
                          <a:latin typeface="Calibri"/>
                        </a:rPr>
                        <a:t>close</a:t>
                      </a:r>
                      <a:r>
                        <a:rPr lang="ro-RO" sz="1600" b="0" i="0" u="none" strike="noStrike" kern="1200" noProof="0" dirty="0">
                          <a:effectLst/>
                          <a:latin typeface="Calibri"/>
                        </a:rPr>
                        <a:t>, </a:t>
                      </a:r>
                      <a:r>
                        <a:rPr lang="ro-RO" sz="1600" b="0" i="0" u="none" strike="noStrike" kern="1200" noProof="0" err="1">
                          <a:effectLst/>
                          <a:latin typeface="Calibri"/>
                        </a:rPr>
                        <a:t>unlink</a:t>
                      </a:r>
                      <a:r>
                        <a:rPr lang="ro-RO" sz="1600" b="0" i="0" u="none" strike="noStrike" kern="1200" noProof="0" dirty="0">
                          <a:effectLst/>
                          <a:latin typeface="Calibri"/>
                        </a:rPr>
                        <a:t> */</a:t>
                      </a:r>
                      <a:r>
                        <a:rPr lang="ro-RO" sz="1600" b="0" i="0" u="none" strike="noStrike" kern="1200" noProof="0" dirty="0">
                          <a:effectLst/>
                        </a:rPr>
                        <a:t>        </a:t>
                      </a:r>
                      <a:endParaRPr lang="ro-RO" sz="16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26495794"/>
                  </a:ext>
                </a:extLst>
              </a:tr>
              <a:tr h="855554">
                <a:tc>
                  <a:txBody>
                    <a:bodyPr/>
                    <a:lstStyle/>
                    <a:p>
                      <a:pPr marL="0" marR="0" algn="l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Create </a:t>
                      </a:r>
                      <a:r>
                        <a:rPr lang="en-US" sz="1600" kern="1200" err="1">
                          <a:effectLst/>
                        </a:rPr>
                        <a:t>fifo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600" b="0" i="0" u="none" strike="noStrike" noProof="0" err="1">
                          <a:effectLst/>
                          <a:latin typeface="Calibri"/>
                        </a:rPr>
                        <a:t>int</a:t>
                      </a:r>
                      <a:r>
                        <a:rPr lang="ro-RO" sz="1600" b="0" i="0" u="none" strike="noStrike" noProof="0" dirty="0">
                          <a:effectLst/>
                          <a:latin typeface="Calibri"/>
                        </a:rPr>
                        <a:t> </a:t>
                      </a:r>
                      <a:r>
                        <a:rPr lang="ro-RO" sz="1600" b="0" i="0" u="none" strike="noStrike" noProof="0" err="1">
                          <a:effectLst/>
                          <a:latin typeface="Calibri"/>
                        </a:rPr>
                        <a:t>mkfifo</a:t>
                      </a:r>
                      <a:r>
                        <a:rPr lang="ro-RO" sz="1600" b="0" i="0" u="none" strike="noStrike" noProof="0" dirty="0">
                          <a:effectLst/>
                          <a:latin typeface="Calibri"/>
                        </a:rPr>
                        <a:t>(</a:t>
                      </a:r>
                      <a:r>
                        <a:rPr lang="ro-RO" sz="1600" b="0" i="0" u="none" strike="noStrike" noProof="0" err="1">
                          <a:effectLst/>
                          <a:latin typeface="Calibri"/>
                        </a:rPr>
                        <a:t>const</a:t>
                      </a:r>
                      <a:r>
                        <a:rPr lang="ro-RO" sz="1600" b="0" i="0" u="none" strike="noStrike" noProof="0" dirty="0">
                          <a:effectLst/>
                          <a:latin typeface="Calibri"/>
                        </a:rPr>
                        <a:t> </a:t>
                      </a:r>
                      <a:r>
                        <a:rPr lang="ro-RO" sz="1600" b="0" i="0" u="none" strike="noStrike" noProof="0" err="1">
                          <a:effectLst/>
                          <a:latin typeface="Calibri"/>
                        </a:rPr>
                        <a:t>char</a:t>
                      </a:r>
                      <a:r>
                        <a:rPr lang="ro-RO" sz="1600" b="0" i="0" u="none" strike="noStrike" noProof="0" dirty="0">
                          <a:effectLst/>
                          <a:latin typeface="Calibri"/>
                        </a:rPr>
                        <a:t> *</a:t>
                      </a:r>
                      <a:r>
                        <a:rPr lang="ro-RO" sz="1600" b="0" i="0" u="none" strike="noStrike" noProof="0" err="1">
                          <a:effectLst/>
                          <a:latin typeface="Calibri"/>
                        </a:rPr>
                        <a:t>pathname</a:t>
                      </a:r>
                      <a:r>
                        <a:rPr lang="ro-RO" sz="1600" b="0" i="0" u="none" strike="noStrike" noProof="0" dirty="0">
                          <a:effectLst/>
                          <a:latin typeface="Calibri"/>
                        </a:rPr>
                        <a:t>, </a:t>
                      </a:r>
                      <a:r>
                        <a:rPr lang="ro-RO" sz="1600" b="0" i="0" u="none" strike="noStrike" noProof="0" err="1">
                          <a:effectLst/>
                          <a:latin typeface="Calibri"/>
                        </a:rPr>
                        <a:t>mode_t</a:t>
                      </a:r>
                      <a:r>
                        <a:rPr lang="ro-RO" sz="1600" b="0" i="0" u="none" strike="noStrike" noProof="0" dirty="0">
                          <a:effectLst/>
                          <a:latin typeface="Calibri"/>
                        </a:rPr>
                        <a:t> mode);</a:t>
                      </a:r>
                      <a:endParaRPr lang="en-US" sz="1600"/>
                    </a:p>
                    <a:p>
                      <a:pPr marL="0" marR="0" lv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600" b="0" i="0" u="none" strike="noStrike" noProof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returns</a:t>
                      </a:r>
                      <a:r>
                        <a:rPr lang="ro-RO" sz="16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0 on </a:t>
                      </a:r>
                      <a:r>
                        <a:rPr lang="ro-RO" sz="1600" b="0" i="0" u="none" strike="noStrike" noProof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success</a:t>
                      </a:r>
                      <a:r>
                        <a:rPr lang="ro-RO" sz="16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1 on </a:t>
                      </a:r>
                      <a:r>
                        <a:rPr lang="ro-RO" sz="1600" b="0" i="0" u="none" strike="noStrike" noProof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failure</a:t>
                      </a:r>
                      <a:r>
                        <a:rPr lang="ro-RO" sz="16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  <a:r>
                        <a:rPr lang="ro-RO" sz="1600" b="0" i="0" u="none" strike="noStrike" noProof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and</a:t>
                      </a:r>
                      <a:r>
                        <a:rPr lang="ro-RO" sz="16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  <a:r>
                        <a:rPr lang="ro-RO" sz="1600" b="0" i="0" u="none" strike="noStrike" noProof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sets</a:t>
                      </a:r>
                      <a:r>
                        <a:rPr lang="ro-RO" sz="16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  <a:r>
                        <a:rPr lang="ro-RO" sz="1600" b="0" i="0" u="none" strike="noStrike" noProof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errno</a:t>
                      </a:r>
                      <a:r>
                        <a:rPr lang="ro-RO" sz="16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  <a:r>
                        <a:rPr lang="ro-RO" sz="1600" b="0" i="0" u="none" strike="noStrike" noProof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accordingly</a:t>
                      </a:r>
                      <a:endParaRPr lang="ro-RO" sz="1600"/>
                    </a:p>
                    <a:p>
                      <a:pPr marL="0" marR="0" lv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600" u="none" strike="noStrike" noProof="0" dirty="0">
                          <a:effectLst/>
                        </a:rPr>
                        <a:t>Or </a:t>
                      </a:r>
                      <a:r>
                        <a:rPr lang="ro-RO" sz="1600" u="none" strike="noStrike" noProof="0" err="1">
                          <a:effectLst/>
                        </a:rPr>
                        <a:t>use</a:t>
                      </a:r>
                      <a:r>
                        <a:rPr lang="ro-RO" sz="1600" u="none" strike="noStrike" noProof="0" dirty="0">
                          <a:effectLst/>
                        </a:rPr>
                        <a:t> </a:t>
                      </a:r>
                      <a:r>
                        <a:rPr lang="ro-RO" sz="1600" u="none" strike="noStrike" noProof="0" err="1">
                          <a:effectLst/>
                        </a:rPr>
                        <a:t>cmd</a:t>
                      </a:r>
                      <a:r>
                        <a:rPr lang="ro-RO" sz="1600" u="none" strike="noStrike" noProof="0" dirty="0">
                          <a:effectLst/>
                        </a:rPr>
                        <a:t> line  </a:t>
                      </a:r>
                      <a:r>
                        <a:rPr lang="ro-RO" sz="1600" u="none" strike="noStrike" noProof="0" err="1">
                          <a:effectLst/>
                        </a:rPr>
                        <a:t>mkfifo</a:t>
                      </a:r>
                      <a:r>
                        <a:rPr lang="ro-RO" sz="1600" u="none" strike="noStrike" noProof="0" dirty="0">
                          <a:effectLst/>
                        </a:rPr>
                        <a:t> </a:t>
                      </a:r>
                      <a:r>
                        <a:rPr lang="ro-RO" sz="1600" u="none" strike="noStrike" noProof="0" err="1">
                          <a:effectLst/>
                        </a:rPr>
                        <a:t>fifo_path</a:t>
                      </a:r>
                      <a:endParaRPr lang="ro-RO" sz="1600" u="none" strike="noStrike" noProof="0" dirty="0">
                        <a:effectLst/>
                      </a:endParaRPr>
                    </a:p>
                    <a:p>
                      <a:pPr marL="0" marR="0" lv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600" u="none" strike="noStrike" noProof="0" dirty="0">
                          <a:effectLst/>
                        </a:rPr>
                        <a:t>Or </a:t>
                      </a:r>
                      <a:r>
                        <a:rPr lang="ro-RO" sz="1600" b="0" i="0" u="none" strike="noStrike" noProof="0" dirty="0" err="1">
                          <a:effectLst/>
                          <a:latin typeface="Calibri"/>
                        </a:rPr>
                        <a:t>int</a:t>
                      </a:r>
                      <a:r>
                        <a:rPr lang="ro-RO" sz="1600" b="0" i="0" u="none" strike="noStrike" noProof="0" dirty="0">
                          <a:effectLst/>
                          <a:latin typeface="Calibri"/>
                        </a:rPr>
                        <a:t> </a:t>
                      </a:r>
                      <a:r>
                        <a:rPr lang="ro-RO" sz="1600" b="0" i="0" u="none" strike="noStrike" noProof="0" dirty="0" err="1">
                          <a:effectLst/>
                          <a:latin typeface="Calibri"/>
                        </a:rPr>
                        <a:t>mknod</a:t>
                      </a:r>
                      <a:r>
                        <a:rPr lang="ro-RO" sz="1600" b="0" i="0" u="none" strike="noStrike" noProof="0" dirty="0">
                          <a:effectLst/>
                          <a:latin typeface="Calibri"/>
                        </a:rPr>
                        <a:t>(</a:t>
                      </a:r>
                      <a:r>
                        <a:rPr lang="ro-RO" sz="1600" b="0" i="0" u="none" strike="noStrike" noProof="0" dirty="0" err="1">
                          <a:effectLst/>
                          <a:latin typeface="Calibri"/>
                        </a:rPr>
                        <a:t>const</a:t>
                      </a:r>
                      <a:r>
                        <a:rPr lang="ro-RO" sz="1600" b="0" i="0" u="none" strike="noStrike" noProof="0" dirty="0">
                          <a:effectLst/>
                          <a:latin typeface="Calibri"/>
                        </a:rPr>
                        <a:t> </a:t>
                      </a:r>
                      <a:r>
                        <a:rPr lang="ro-RO" sz="1600" b="0" i="0" u="none" strike="noStrike" noProof="0" dirty="0" err="1">
                          <a:effectLst/>
                          <a:latin typeface="Calibri"/>
                        </a:rPr>
                        <a:t>char</a:t>
                      </a:r>
                      <a:r>
                        <a:rPr lang="ro-RO" sz="1600" b="0" i="0" u="none" strike="noStrike" noProof="0" dirty="0">
                          <a:effectLst/>
                          <a:latin typeface="Calibri"/>
                        </a:rPr>
                        <a:t> *</a:t>
                      </a:r>
                      <a:r>
                        <a:rPr lang="ro-RO" sz="1600" b="0" i="0" u="none" strike="noStrike" noProof="0" dirty="0" err="1">
                          <a:effectLst/>
                          <a:latin typeface="Calibri"/>
                        </a:rPr>
                        <a:t>pathname</a:t>
                      </a:r>
                      <a:r>
                        <a:rPr lang="ro-RO" sz="1600" b="0" i="0" u="none" strike="noStrike" noProof="0" dirty="0">
                          <a:effectLst/>
                          <a:latin typeface="Calibri"/>
                        </a:rPr>
                        <a:t>, </a:t>
                      </a:r>
                      <a:r>
                        <a:rPr lang="ro-RO" sz="1600" b="0" i="0" u="none" strike="noStrike" noProof="0" dirty="0" err="1">
                          <a:effectLst/>
                          <a:latin typeface="Calibri"/>
                        </a:rPr>
                        <a:t>mode_t</a:t>
                      </a:r>
                      <a:r>
                        <a:rPr lang="ro-RO" sz="1600" b="0" i="0" u="none" strike="noStrike" noProof="0" dirty="0">
                          <a:effectLst/>
                          <a:latin typeface="Calibri"/>
                        </a:rPr>
                        <a:t> mode, </a:t>
                      </a:r>
                      <a:r>
                        <a:rPr lang="ro-RO" sz="1600" b="0" i="0" u="none" strike="noStrike" noProof="0" dirty="0" err="1">
                          <a:effectLst/>
                          <a:latin typeface="Calibri"/>
                        </a:rPr>
                        <a:t>dev_t</a:t>
                      </a:r>
                      <a:r>
                        <a:rPr lang="ro-RO" sz="1600" b="0" i="0" u="none" strike="noStrike" noProof="0" dirty="0">
                          <a:effectLst/>
                          <a:latin typeface="Calibri"/>
                        </a:rPr>
                        <a:t> </a:t>
                      </a:r>
                      <a:r>
                        <a:rPr lang="ro-RO" sz="1600" b="0" i="0" u="none" strike="noStrike" noProof="0" dirty="0" err="1">
                          <a:effectLst/>
                          <a:latin typeface="Calibri"/>
                        </a:rPr>
                        <a:t>dev</a:t>
                      </a:r>
                      <a:r>
                        <a:rPr lang="ro-RO" sz="1600" b="0" i="0" u="none" strike="noStrike" noProof="0" dirty="0">
                          <a:effectLst/>
                          <a:latin typeface="Calibri"/>
                        </a:rPr>
                        <a:t>);</a:t>
                      </a:r>
                      <a:endParaRPr lang="ro-RO" sz="1600" u="none" strike="noStrike" noProof="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01610499"/>
                  </a:ext>
                </a:extLst>
              </a:tr>
              <a:tr h="921366">
                <a:tc>
                  <a:txBody>
                    <a:bodyPr/>
                    <a:lstStyle/>
                    <a:p>
                      <a:pPr marL="0" lv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kern="1200" dirty="0">
                          <a:effectLst/>
                        </a:rPr>
                        <a:t>Open </a:t>
                      </a:r>
                      <a:r>
                        <a:rPr lang="en-US" sz="1600" kern="1200" err="1">
                          <a:effectLst/>
                        </a:rPr>
                        <a:t>fifo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600" b="0" i="0" u="none" strike="noStrike" noProof="0" dirty="0" err="1">
                          <a:effectLst/>
                          <a:latin typeface="Calibri"/>
                        </a:rPr>
                        <a:t>int</a:t>
                      </a:r>
                      <a:r>
                        <a:rPr lang="ro-RO" sz="1600" b="0" i="0" u="none" strike="noStrike" noProof="0" dirty="0">
                          <a:effectLst/>
                          <a:latin typeface="Calibri"/>
                        </a:rPr>
                        <a:t> open(</a:t>
                      </a:r>
                      <a:r>
                        <a:rPr lang="ro-RO" sz="1600" b="0" i="0" u="none" strike="noStrike" noProof="0" dirty="0" err="1">
                          <a:effectLst/>
                          <a:latin typeface="Calibri"/>
                        </a:rPr>
                        <a:t>const</a:t>
                      </a:r>
                      <a:r>
                        <a:rPr lang="ro-RO" sz="1600" b="0" i="0" u="none" strike="noStrike" noProof="0" dirty="0">
                          <a:effectLst/>
                          <a:latin typeface="Calibri"/>
                        </a:rPr>
                        <a:t> </a:t>
                      </a:r>
                      <a:r>
                        <a:rPr lang="ro-RO" sz="1600" b="0" i="0" u="none" strike="noStrike" noProof="0" dirty="0" err="1">
                          <a:effectLst/>
                          <a:latin typeface="Calibri"/>
                        </a:rPr>
                        <a:t>char</a:t>
                      </a:r>
                      <a:r>
                        <a:rPr lang="ro-RO" sz="1600" b="0" i="0" u="none" strike="noStrike" noProof="0" dirty="0">
                          <a:effectLst/>
                          <a:latin typeface="Calibri"/>
                        </a:rPr>
                        <a:t> *</a:t>
                      </a:r>
                      <a:r>
                        <a:rPr lang="ro-RO" sz="1600" b="0" i="0" u="none" strike="noStrike" noProof="0" dirty="0" err="1">
                          <a:effectLst/>
                          <a:latin typeface="Calibri"/>
                        </a:rPr>
                        <a:t>pathname</a:t>
                      </a:r>
                      <a:r>
                        <a:rPr lang="ro-RO" sz="1600" b="0" i="0" u="none" strike="noStrike" noProof="0" dirty="0">
                          <a:effectLst/>
                          <a:latin typeface="Calibri"/>
                        </a:rPr>
                        <a:t>, </a:t>
                      </a:r>
                      <a:r>
                        <a:rPr lang="ro-RO" sz="1600" b="0" i="0" u="none" strike="noStrike" noProof="0" dirty="0" err="1">
                          <a:effectLst/>
                          <a:latin typeface="Calibri"/>
                        </a:rPr>
                        <a:t>int</a:t>
                      </a:r>
                      <a:r>
                        <a:rPr lang="ro-RO" sz="1600" b="0" i="0" u="none" strike="noStrike" noProof="0" dirty="0">
                          <a:effectLst/>
                          <a:latin typeface="Calibri"/>
                        </a:rPr>
                        <a:t> </a:t>
                      </a:r>
                      <a:r>
                        <a:rPr lang="ro-RO" sz="1600" b="0" i="0" u="none" strike="noStrike" noProof="0" dirty="0" err="1">
                          <a:effectLst/>
                          <a:latin typeface="Calibri"/>
                        </a:rPr>
                        <a:t>flags</a:t>
                      </a:r>
                      <a:r>
                        <a:rPr lang="ro-RO" sz="1600" b="0" i="0" u="none" strike="noStrike" noProof="0" dirty="0">
                          <a:effectLst/>
                          <a:latin typeface="Calibri"/>
                        </a:rPr>
                        <a:t>);</a:t>
                      </a:r>
                    </a:p>
                    <a:p>
                      <a:pPr marL="0" lv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>
                          <a:latin typeface="Calibri"/>
                        </a:rPr>
                        <a:t>Flags: </a:t>
                      </a:r>
                      <a:r>
                        <a:rPr lang="en-US" sz="1600" b="0" i="0" u="none" strike="noStrike" noProof="0" dirty="0"/>
                        <a:t>O_RDONLY (open for reading), O_WRONLY (open for writing)</a:t>
                      </a:r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>
                          <a:latin typeface="Calibri"/>
                        </a:rPr>
                        <a:t>return the new file descriptor, or -1 if an error occurred (in which case, </a:t>
                      </a:r>
                      <a:r>
                        <a:rPr lang="en-US" sz="1600" b="0" i="0" u="none" strike="noStrike" noProof="0" err="1">
                          <a:latin typeface="Calibri"/>
                        </a:rPr>
                        <a:t>errno</a:t>
                      </a:r>
                      <a:r>
                        <a:rPr lang="en-US" sz="1600" b="0" i="0" u="none" strike="noStrike" noProof="0" dirty="0">
                          <a:latin typeface="Calibri"/>
                        </a:rPr>
                        <a:t> is set appropriately)</a:t>
                      </a:r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>
                          <a:latin typeface="Calibri"/>
                        </a:rPr>
                        <a:t>To return successfully  the FIFO must be opened by the complementary operation by another process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44073960"/>
                  </a:ext>
                </a:extLst>
              </a:tr>
              <a:tr h="579144"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Close </a:t>
                      </a:r>
                      <a:r>
                        <a:rPr lang="en-US" sz="1600" kern="1200" err="1">
                          <a:effectLst/>
                        </a:rPr>
                        <a:t>fifo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600" b="0" i="0" u="none" strike="noStrike" kern="1200" noProof="0" err="1">
                          <a:effectLst/>
                          <a:latin typeface="Calibri"/>
                        </a:rPr>
                        <a:t>int</a:t>
                      </a:r>
                      <a:r>
                        <a:rPr lang="ro-RO" sz="1600" b="0" i="0" u="none" strike="noStrike" kern="1200" noProof="0" dirty="0">
                          <a:effectLst/>
                          <a:latin typeface="Calibri"/>
                        </a:rPr>
                        <a:t> </a:t>
                      </a:r>
                      <a:r>
                        <a:rPr lang="ro-RO" sz="1600" b="0" i="0" u="none" strike="noStrike" kern="1200" noProof="0" err="1">
                          <a:effectLst/>
                          <a:latin typeface="Calibri"/>
                        </a:rPr>
                        <a:t>close</a:t>
                      </a:r>
                      <a:r>
                        <a:rPr lang="ro-RO" sz="1600" b="0" i="0" u="none" strike="noStrike" kern="1200" noProof="0" dirty="0">
                          <a:effectLst/>
                          <a:latin typeface="Calibri"/>
                        </a:rPr>
                        <a:t>(</a:t>
                      </a:r>
                      <a:r>
                        <a:rPr lang="ro-RO" sz="1600" b="0" i="0" u="none" strike="noStrike" kern="1200" noProof="0" err="1">
                          <a:effectLst/>
                          <a:latin typeface="Calibri"/>
                        </a:rPr>
                        <a:t>int</a:t>
                      </a:r>
                      <a:r>
                        <a:rPr lang="ro-RO" sz="1600" b="0" i="0" u="none" strike="noStrike" kern="1200" noProof="0" dirty="0">
                          <a:effectLst/>
                          <a:latin typeface="Calibri"/>
                        </a:rPr>
                        <a:t> </a:t>
                      </a:r>
                      <a:r>
                        <a:rPr lang="ro-RO" sz="1600" b="0" i="0" u="none" strike="noStrike" kern="1200" noProof="0" err="1">
                          <a:effectLst/>
                          <a:latin typeface="Calibri"/>
                        </a:rPr>
                        <a:t>fd</a:t>
                      </a:r>
                      <a:r>
                        <a:rPr lang="ro-RO" sz="1600" b="0" i="0" u="none" strike="noStrike" kern="1200" noProof="0" dirty="0">
                          <a:effectLst/>
                          <a:latin typeface="Calibri"/>
                        </a:rPr>
                        <a:t>);</a:t>
                      </a:r>
                      <a:endParaRPr lang="ro-RO" sz="1600" kern="1200" dirty="0">
                        <a:effectLst/>
                      </a:endParaRPr>
                    </a:p>
                    <a:p>
                      <a:pPr marL="0" marR="0" lv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600" kern="1200" err="1">
                          <a:effectLst/>
                        </a:rPr>
                        <a:t>Each</a:t>
                      </a:r>
                      <a:r>
                        <a:rPr lang="ro-RO" sz="1600" kern="1200" dirty="0">
                          <a:effectLst/>
                        </a:rPr>
                        <a:t> </a:t>
                      </a:r>
                      <a:r>
                        <a:rPr lang="ro-RO" sz="1600" kern="1200" err="1">
                          <a:effectLst/>
                        </a:rPr>
                        <a:t>end</a:t>
                      </a:r>
                      <a:r>
                        <a:rPr lang="ro-RO" sz="1600" kern="1200" dirty="0">
                          <a:effectLst/>
                        </a:rPr>
                        <a:t> of </a:t>
                      </a:r>
                      <a:r>
                        <a:rPr lang="ro-RO" sz="1600" kern="1200" err="1">
                          <a:effectLst/>
                        </a:rPr>
                        <a:t>the</a:t>
                      </a:r>
                      <a:r>
                        <a:rPr lang="ro-RO" sz="1600" kern="1200" dirty="0">
                          <a:effectLst/>
                        </a:rPr>
                        <a:t> pipe must </a:t>
                      </a:r>
                      <a:r>
                        <a:rPr lang="ro-RO" sz="1600" kern="1200" err="1">
                          <a:effectLst/>
                        </a:rPr>
                        <a:t>be</a:t>
                      </a:r>
                      <a:r>
                        <a:rPr lang="ro-RO" sz="1600" kern="1200" dirty="0">
                          <a:effectLst/>
                        </a:rPr>
                        <a:t> </a:t>
                      </a:r>
                      <a:r>
                        <a:rPr lang="ro-RO" sz="1600" kern="1200" err="1">
                          <a:effectLst/>
                        </a:rPr>
                        <a:t>closed</a:t>
                      </a:r>
                      <a:r>
                        <a:rPr lang="ro-RO" sz="1600" kern="1200" dirty="0">
                          <a:effectLst/>
                        </a:rPr>
                        <a:t> </a:t>
                      </a:r>
                      <a:r>
                        <a:rPr lang="ro-RO" sz="1600" kern="1200" err="1">
                          <a:effectLst/>
                        </a:rPr>
                        <a:t>separately</a:t>
                      </a:r>
                      <a:r>
                        <a:rPr lang="ro-RO" sz="1600" kern="1200" dirty="0">
                          <a:effectLst/>
                        </a:rPr>
                        <a:t>, in </a:t>
                      </a:r>
                      <a:r>
                        <a:rPr lang="ro-RO" sz="1600" kern="1200" err="1">
                          <a:effectLst/>
                        </a:rPr>
                        <a:t>each</a:t>
                      </a:r>
                      <a:r>
                        <a:rPr lang="ro-RO" sz="1600" kern="1200" dirty="0">
                          <a:effectLst/>
                        </a:rPr>
                        <a:t> </a:t>
                      </a:r>
                      <a:r>
                        <a:rPr lang="ro-RO" sz="1600" kern="1200" err="1">
                          <a:effectLst/>
                        </a:rPr>
                        <a:t>process</a:t>
                      </a:r>
                      <a:endParaRPr lang="ro-RO" sz="1600" kern="12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03519523"/>
                  </a:ext>
                </a:extLst>
              </a:tr>
              <a:tr h="289572"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Write in </a:t>
                      </a:r>
                      <a:r>
                        <a:rPr lang="en-US" sz="1600" kern="1200" err="1">
                          <a:effectLst/>
                        </a:rPr>
                        <a:t>fifo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600" u="none" strike="noStrike" kern="1200" noProof="0" err="1">
                          <a:effectLst/>
                        </a:rPr>
                        <a:t>ssize_t</a:t>
                      </a:r>
                      <a:r>
                        <a:rPr lang="ro-RO" sz="1600" u="none" strike="noStrike" kern="1200" noProof="0" dirty="0">
                          <a:effectLst/>
                        </a:rPr>
                        <a:t> </a:t>
                      </a:r>
                      <a:r>
                        <a:rPr lang="ro-RO" sz="1600" u="none" strike="noStrike" kern="1200" noProof="0" err="1">
                          <a:effectLst/>
                        </a:rPr>
                        <a:t>write</a:t>
                      </a:r>
                      <a:r>
                        <a:rPr lang="ro-RO" sz="1600" u="none" strike="noStrike" kern="1200" noProof="0" dirty="0">
                          <a:effectLst/>
                        </a:rPr>
                        <a:t>(</a:t>
                      </a:r>
                      <a:r>
                        <a:rPr lang="ro-RO" sz="1600" u="none" strike="noStrike" kern="1200" noProof="0" err="1">
                          <a:effectLst/>
                        </a:rPr>
                        <a:t>int</a:t>
                      </a:r>
                      <a:r>
                        <a:rPr lang="ro-RO" sz="1600" u="none" strike="noStrike" kern="1200" noProof="0" dirty="0">
                          <a:effectLst/>
                        </a:rPr>
                        <a:t> </a:t>
                      </a:r>
                      <a:r>
                        <a:rPr lang="ro-RO" sz="1600" u="none" strike="noStrike" kern="1200" noProof="0" err="1">
                          <a:effectLst/>
                        </a:rPr>
                        <a:t>fd</a:t>
                      </a:r>
                      <a:r>
                        <a:rPr lang="ro-RO" sz="1600" u="none" strike="noStrike" kern="1200" noProof="0" dirty="0">
                          <a:effectLst/>
                        </a:rPr>
                        <a:t>, </a:t>
                      </a:r>
                      <a:r>
                        <a:rPr lang="ro-RO" sz="1600" u="none" strike="noStrike" kern="1200" noProof="0" err="1">
                          <a:effectLst/>
                        </a:rPr>
                        <a:t>const</a:t>
                      </a:r>
                      <a:r>
                        <a:rPr lang="ro-RO" sz="1600" u="none" strike="noStrike" kern="1200" noProof="0" dirty="0">
                          <a:effectLst/>
                        </a:rPr>
                        <a:t> </a:t>
                      </a:r>
                      <a:r>
                        <a:rPr lang="ro-RO" sz="1600" u="none" strike="noStrike" kern="1200" noProof="0" err="1">
                          <a:effectLst/>
                        </a:rPr>
                        <a:t>void</a:t>
                      </a:r>
                      <a:r>
                        <a:rPr lang="ro-RO" sz="1600" u="none" strike="noStrike" kern="1200" noProof="0" dirty="0">
                          <a:effectLst/>
                        </a:rPr>
                        <a:t> *buf, </a:t>
                      </a:r>
                      <a:r>
                        <a:rPr lang="ro-RO" sz="1600" u="none" strike="noStrike" kern="1200" noProof="0" err="1">
                          <a:effectLst/>
                        </a:rPr>
                        <a:t>size_t</a:t>
                      </a:r>
                      <a:r>
                        <a:rPr lang="ro-RO" sz="1600" u="none" strike="noStrike" kern="1200" noProof="0" dirty="0">
                          <a:effectLst/>
                        </a:rPr>
                        <a:t> </a:t>
                      </a:r>
                      <a:r>
                        <a:rPr lang="ro-RO" sz="1600" u="none" strike="noStrike" kern="1200" noProof="0" err="1">
                          <a:effectLst/>
                        </a:rPr>
                        <a:t>count</a:t>
                      </a:r>
                      <a:r>
                        <a:rPr lang="ro-RO" sz="1600" u="none" strike="noStrike" kern="1200" noProof="0" dirty="0">
                          <a:effectLst/>
                        </a:rPr>
                        <a:t>);</a:t>
                      </a:r>
                      <a:endParaRPr lang="en-US" sz="16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09026633"/>
                  </a:ext>
                </a:extLst>
              </a:tr>
              <a:tr h="289572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kern="1200" dirty="0">
                          <a:effectLst/>
                        </a:rPr>
                        <a:t>Read from </a:t>
                      </a:r>
                      <a:r>
                        <a:rPr lang="en-US" sz="1600" kern="1200" err="1">
                          <a:effectLst/>
                        </a:rPr>
                        <a:t>fifo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600" u="none" strike="noStrike" kern="1200" noProof="0" err="1">
                          <a:effectLst/>
                        </a:rPr>
                        <a:t>ssize_t</a:t>
                      </a:r>
                      <a:r>
                        <a:rPr lang="ro-RO" sz="1600" u="none" strike="noStrike" kern="1200" noProof="0" dirty="0">
                          <a:effectLst/>
                        </a:rPr>
                        <a:t> </a:t>
                      </a:r>
                      <a:r>
                        <a:rPr lang="ro-RO" sz="1600" u="none" strike="noStrike" kern="1200" noProof="0" err="1">
                          <a:effectLst/>
                        </a:rPr>
                        <a:t>read</a:t>
                      </a:r>
                      <a:r>
                        <a:rPr lang="ro-RO" sz="1600" u="none" strike="noStrike" kern="1200" noProof="0" dirty="0">
                          <a:effectLst/>
                        </a:rPr>
                        <a:t>(</a:t>
                      </a:r>
                      <a:r>
                        <a:rPr lang="ro-RO" sz="1600" u="none" strike="noStrike" kern="1200" noProof="0" err="1">
                          <a:effectLst/>
                        </a:rPr>
                        <a:t>int</a:t>
                      </a:r>
                      <a:r>
                        <a:rPr lang="ro-RO" sz="1600" u="none" strike="noStrike" kern="1200" noProof="0" dirty="0">
                          <a:effectLst/>
                        </a:rPr>
                        <a:t> </a:t>
                      </a:r>
                      <a:r>
                        <a:rPr lang="ro-RO" sz="1600" u="none" strike="noStrike" kern="1200" noProof="0" err="1">
                          <a:effectLst/>
                        </a:rPr>
                        <a:t>fd</a:t>
                      </a:r>
                      <a:r>
                        <a:rPr lang="ro-RO" sz="1600" u="none" strike="noStrike" kern="1200" noProof="0" dirty="0">
                          <a:effectLst/>
                        </a:rPr>
                        <a:t>, </a:t>
                      </a:r>
                      <a:r>
                        <a:rPr lang="ro-RO" sz="1600" u="none" strike="noStrike" kern="1200" noProof="0" err="1">
                          <a:effectLst/>
                        </a:rPr>
                        <a:t>void</a:t>
                      </a:r>
                      <a:r>
                        <a:rPr lang="ro-RO" sz="1600" u="none" strike="noStrike" kern="1200" noProof="0" dirty="0">
                          <a:effectLst/>
                        </a:rPr>
                        <a:t> *buf, </a:t>
                      </a:r>
                      <a:r>
                        <a:rPr lang="ro-RO" sz="1600" u="none" strike="noStrike" kern="1200" noProof="0" err="1">
                          <a:effectLst/>
                        </a:rPr>
                        <a:t>size_t</a:t>
                      </a:r>
                      <a:r>
                        <a:rPr lang="ro-RO" sz="1600" u="none" strike="noStrike" kern="1200" noProof="0" dirty="0">
                          <a:effectLst/>
                        </a:rPr>
                        <a:t> </a:t>
                      </a:r>
                      <a:r>
                        <a:rPr lang="ro-RO" sz="1600" u="none" strike="noStrike" kern="1200" noProof="0" err="1">
                          <a:effectLst/>
                        </a:rPr>
                        <a:t>count</a:t>
                      </a:r>
                      <a:r>
                        <a:rPr lang="ro-RO" sz="1600" u="none" strike="noStrike" kern="1200" noProof="0" dirty="0">
                          <a:effectLst/>
                        </a:rPr>
                        <a:t>);</a:t>
                      </a:r>
                      <a:endParaRPr lang="en-US" sz="16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25745826"/>
                  </a:ext>
                </a:extLst>
              </a:tr>
              <a:tr h="57914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kern="1200" dirty="0">
                          <a:effectLst/>
                        </a:rPr>
                        <a:t>Destroy </a:t>
                      </a:r>
                      <a:r>
                        <a:rPr lang="en-US" sz="1600" kern="1200" err="1">
                          <a:effectLst/>
                        </a:rPr>
                        <a:t>fifo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600" b="0" i="0" u="none" strike="noStrike" kern="1200" noProof="0" err="1">
                          <a:effectLst/>
                          <a:latin typeface="Calibri"/>
                        </a:rPr>
                        <a:t>int</a:t>
                      </a:r>
                      <a:r>
                        <a:rPr lang="ro-RO" sz="1600" b="0" i="0" u="none" strike="noStrike" kern="1200" noProof="0" dirty="0">
                          <a:effectLst/>
                          <a:latin typeface="Calibri"/>
                        </a:rPr>
                        <a:t> </a:t>
                      </a:r>
                      <a:r>
                        <a:rPr lang="ro-RO" sz="1600" b="0" i="0" u="none" strike="noStrike" kern="1200" noProof="0" err="1">
                          <a:effectLst/>
                          <a:latin typeface="Calibri"/>
                        </a:rPr>
                        <a:t>unlink</a:t>
                      </a:r>
                      <a:r>
                        <a:rPr lang="ro-RO" sz="1600" b="0" i="0" u="none" strike="noStrike" kern="1200" noProof="0" dirty="0">
                          <a:effectLst/>
                          <a:latin typeface="Calibri"/>
                        </a:rPr>
                        <a:t>(</a:t>
                      </a:r>
                      <a:r>
                        <a:rPr lang="ro-RO" sz="1600" b="0" i="0" u="none" strike="noStrike" kern="1200" noProof="0" err="1">
                          <a:effectLst/>
                          <a:latin typeface="Calibri"/>
                        </a:rPr>
                        <a:t>const</a:t>
                      </a:r>
                      <a:r>
                        <a:rPr lang="ro-RO" sz="1600" b="0" i="0" u="none" strike="noStrike" kern="1200" noProof="0" dirty="0">
                          <a:effectLst/>
                          <a:latin typeface="Calibri"/>
                        </a:rPr>
                        <a:t> </a:t>
                      </a:r>
                      <a:r>
                        <a:rPr lang="ro-RO" sz="1600" b="0" i="0" u="none" strike="noStrike" kern="1200" noProof="0" err="1">
                          <a:effectLst/>
                          <a:latin typeface="Calibri"/>
                        </a:rPr>
                        <a:t>char</a:t>
                      </a:r>
                      <a:r>
                        <a:rPr lang="ro-RO" sz="1600" b="0" i="0" u="none" strike="noStrike" kern="1200" noProof="0" dirty="0">
                          <a:effectLst/>
                          <a:latin typeface="Calibri"/>
                        </a:rPr>
                        <a:t> *</a:t>
                      </a:r>
                      <a:r>
                        <a:rPr lang="ro-RO" sz="1600" b="0" i="0" u="none" strike="noStrike" kern="1200" noProof="0" err="1">
                          <a:effectLst/>
                          <a:latin typeface="Calibri"/>
                        </a:rPr>
                        <a:t>pathname</a:t>
                      </a:r>
                      <a:r>
                        <a:rPr lang="ro-RO" sz="1600" b="0" i="0" u="none" strike="noStrike" kern="1200" noProof="0" dirty="0">
                          <a:effectLst/>
                          <a:latin typeface="Calibri"/>
                        </a:rPr>
                        <a:t>);</a:t>
                      </a:r>
                    </a:p>
                    <a:p>
                      <a:pPr marL="0" lvl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600" b="0" i="0" u="none" strike="noStrike" kern="1200" noProof="0" dirty="0">
                          <a:effectLst/>
                          <a:latin typeface="Calibri"/>
                        </a:rPr>
                        <a:t>Or </a:t>
                      </a:r>
                      <a:r>
                        <a:rPr lang="ro-RO" sz="1600" b="0" i="0" u="none" strike="noStrike" kern="1200" noProof="0" err="1">
                          <a:effectLst/>
                          <a:latin typeface="Calibri"/>
                        </a:rPr>
                        <a:t>use</a:t>
                      </a:r>
                      <a:r>
                        <a:rPr lang="ro-RO" sz="1600" b="0" i="0" u="none" strike="noStrike" kern="1200" noProof="0" dirty="0">
                          <a:effectLst/>
                          <a:latin typeface="Calibri"/>
                        </a:rPr>
                        <a:t> </a:t>
                      </a:r>
                      <a:r>
                        <a:rPr lang="ro-RO" sz="1600" b="0" i="0" u="none" strike="noStrike" kern="1200" noProof="0" err="1">
                          <a:effectLst/>
                          <a:latin typeface="Calibri"/>
                        </a:rPr>
                        <a:t>cmd</a:t>
                      </a:r>
                      <a:r>
                        <a:rPr lang="ro-RO" sz="1600" b="0" i="0" u="none" strike="noStrike" kern="1200" noProof="0" dirty="0">
                          <a:effectLst/>
                          <a:latin typeface="Calibri"/>
                        </a:rPr>
                        <a:t> line </a:t>
                      </a:r>
                      <a:r>
                        <a:rPr lang="ro-RO" sz="1600" b="0" i="0" u="none" strike="noStrike" kern="1200" noProof="0" err="1">
                          <a:effectLst/>
                          <a:latin typeface="Calibri"/>
                        </a:rPr>
                        <a:t>rm</a:t>
                      </a:r>
                      <a:r>
                        <a:rPr lang="ro-RO" sz="1600" b="0" i="0" u="none" strike="noStrike" kern="1200" noProof="0" dirty="0">
                          <a:effectLst/>
                          <a:latin typeface="Calibri"/>
                        </a:rPr>
                        <a:t> </a:t>
                      </a:r>
                      <a:r>
                        <a:rPr lang="ro-RO" sz="1600" b="0" i="0" u="none" strike="noStrike" kern="1200" noProof="0" err="1">
                          <a:effectLst/>
                          <a:latin typeface="Calibri"/>
                        </a:rPr>
                        <a:t>fifo_path</a:t>
                      </a:r>
                      <a:endParaRPr lang="ro-RO" sz="1600" b="0" i="0" u="none" strike="noStrike" kern="1200" noProof="0"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93422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5296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4206-0C1A-2FDC-79F0-99B50910E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313" y="639520"/>
            <a:ext cx="2480095" cy="1719072"/>
          </a:xfrm>
        </p:spPr>
        <p:txBody>
          <a:bodyPr anchor="b">
            <a:normAutofit/>
          </a:bodyPr>
          <a:lstStyle/>
          <a:p>
            <a:r>
              <a:rPr lang="en-GB" sz="3800">
                <a:cs typeface="Calibri Light"/>
              </a:rPr>
              <a:t>Example: </a:t>
            </a:r>
            <a:r>
              <a:rPr lang="en-GB" sz="3800">
                <a:ea typeface="+mj-lt"/>
                <a:cs typeface="+mj-lt"/>
              </a:rPr>
              <a:t>Parallel addition</a:t>
            </a:r>
            <a:endParaRPr lang="en-GB" sz="380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008A81-10FC-D329-759B-B9BEF2E8D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313" y="2807208"/>
            <a:ext cx="2307567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200">
                <a:ea typeface="+mn-lt"/>
                <a:cs typeface="+mn-lt"/>
              </a:rPr>
              <a:t>Adding four numbers in parallel. Child process adds first 2, parent last two and centralises the result.</a:t>
            </a:r>
            <a:endParaRPr lang="en-GB" sz="2200">
              <a:cs typeface="Calibri" panose="020F0502020204030204"/>
            </a:endParaRPr>
          </a:p>
        </p:txBody>
      </p:sp>
      <p:pic>
        <p:nvPicPr>
          <p:cNvPr id="3" name="Picture 3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64AD1809-E4F3-561D-DAAF-D85351D74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608" y="208626"/>
            <a:ext cx="9198831" cy="642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04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4206-0C1A-2FDC-79F0-99B50910E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313" y="639520"/>
            <a:ext cx="2480095" cy="1719072"/>
          </a:xfrm>
        </p:spPr>
        <p:txBody>
          <a:bodyPr anchor="b">
            <a:normAutofit/>
          </a:bodyPr>
          <a:lstStyle/>
          <a:p>
            <a:r>
              <a:rPr lang="en-GB" sz="3800">
                <a:cs typeface="Calibri Light"/>
              </a:rPr>
              <a:t>Example: </a:t>
            </a:r>
            <a:r>
              <a:rPr lang="en-GB" sz="3800">
                <a:ea typeface="+mj-lt"/>
                <a:cs typeface="+mj-lt"/>
              </a:rPr>
              <a:t>Parallel addition</a:t>
            </a:r>
            <a:endParaRPr lang="en-GB" sz="380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008A81-10FC-D329-759B-B9BEF2E8D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313" y="2807208"/>
            <a:ext cx="3731631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200" dirty="0">
                <a:ea typeface="+mn-lt"/>
                <a:cs typeface="+mn-lt"/>
              </a:rPr>
              <a:t>Adding four numbers in parallel. Use two separate processes.</a:t>
            </a:r>
            <a:endParaRPr lang="en-GB" sz="2200">
              <a:ea typeface="+mn-lt"/>
              <a:cs typeface="+mn-lt"/>
            </a:endParaRPr>
          </a:p>
          <a:p>
            <a:r>
              <a:rPr lang="en-GB" sz="2200" dirty="0">
                <a:cs typeface="Calibri" panose="020F0502020204030204"/>
              </a:rPr>
              <a:t>In this example </a:t>
            </a:r>
            <a:r>
              <a:rPr lang="en-GB" sz="2200" dirty="0" err="1">
                <a:cs typeface="Calibri" panose="020F0502020204030204"/>
              </a:rPr>
              <a:t>fifo</a:t>
            </a:r>
            <a:r>
              <a:rPr lang="en-GB" sz="2200" dirty="0">
                <a:cs typeface="Calibri" panose="020F0502020204030204"/>
              </a:rPr>
              <a:t> is created and deleted in the </a:t>
            </a:r>
            <a:r>
              <a:rPr lang="en-GB" sz="2200" dirty="0" err="1">
                <a:cs typeface="Calibri" panose="020F0502020204030204"/>
              </a:rPr>
              <a:t>cmd</a:t>
            </a:r>
            <a:r>
              <a:rPr lang="en-GB" sz="2200" dirty="0">
                <a:cs typeface="Calibri" panose="020F0502020204030204"/>
              </a:rPr>
              <a:t> line:</a:t>
            </a:r>
          </a:p>
          <a:p>
            <a:pPr lvl="1"/>
            <a:r>
              <a:rPr lang="en-GB" sz="1800" dirty="0" err="1">
                <a:ea typeface="Calibri"/>
                <a:cs typeface="Calibri" panose="020F0502020204030204"/>
              </a:rPr>
              <a:t>mkfifo</a:t>
            </a:r>
            <a:r>
              <a:rPr lang="en-GB" sz="1800" dirty="0">
                <a:ea typeface="Calibri"/>
                <a:cs typeface="Calibri" panose="020F0502020204030204"/>
              </a:rPr>
              <a:t> /</a:t>
            </a:r>
            <a:r>
              <a:rPr lang="en-GB" sz="1800" dirty="0" err="1">
                <a:ea typeface="Calibri"/>
                <a:cs typeface="Calibri" panose="020F0502020204030204"/>
              </a:rPr>
              <a:t>tmp</a:t>
            </a:r>
            <a:r>
              <a:rPr lang="en-GB" sz="1800" dirty="0">
                <a:ea typeface="Calibri"/>
                <a:cs typeface="Calibri" panose="020F0502020204030204"/>
              </a:rPr>
              <a:t>/</a:t>
            </a:r>
            <a:r>
              <a:rPr lang="en-GB" sz="1800" dirty="0" err="1">
                <a:ea typeface="Calibri"/>
                <a:cs typeface="Calibri" panose="020F0502020204030204"/>
              </a:rPr>
              <a:t>manualfifo</a:t>
            </a:r>
          </a:p>
          <a:p>
            <a:pPr lvl="1"/>
            <a:r>
              <a:rPr lang="en-GB" sz="1800" dirty="0">
                <a:ea typeface="Calibri"/>
                <a:cs typeface="Calibri" panose="020F0502020204030204"/>
              </a:rPr>
              <a:t>or</a:t>
            </a:r>
          </a:p>
          <a:p>
            <a:pPr lvl="1"/>
            <a:r>
              <a:rPr lang="en-GB" sz="1800" dirty="0" err="1">
                <a:ea typeface="Calibri"/>
                <a:cs typeface="Calibri" panose="020F0502020204030204"/>
              </a:rPr>
              <a:t>mknod</a:t>
            </a:r>
            <a:r>
              <a:rPr lang="en-GB" sz="1800" dirty="0">
                <a:ea typeface="Calibri"/>
                <a:cs typeface="Calibri" panose="020F0502020204030204"/>
              </a:rPr>
              <a:t> /</a:t>
            </a:r>
            <a:r>
              <a:rPr lang="en-GB" sz="1800" dirty="0" err="1">
                <a:ea typeface="Calibri"/>
                <a:cs typeface="Calibri" panose="020F0502020204030204"/>
              </a:rPr>
              <a:t>tmp</a:t>
            </a:r>
            <a:r>
              <a:rPr lang="en-GB" sz="1800" dirty="0">
                <a:ea typeface="Calibri"/>
                <a:cs typeface="Calibri" panose="020F0502020204030204"/>
              </a:rPr>
              <a:t>/</a:t>
            </a:r>
            <a:r>
              <a:rPr lang="en-GB" sz="1800" dirty="0" err="1">
                <a:ea typeface="Calibri"/>
                <a:cs typeface="Calibri" panose="020F0502020204030204"/>
              </a:rPr>
              <a:t>manualfifo</a:t>
            </a:r>
            <a:r>
              <a:rPr lang="en-GB" sz="1800" dirty="0">
                <a:ea typeface="Calibri"/>
                <a:cs typeface="Calibri" panose="020F0502020204030204"/>
              </a:rPr>
              <a:t>  p </a:t>
            </a:r>
          </a:p>
          <a:p>
            <a:pPr lvl="1"/>
            <a:r>
              <a:rPr lang="en-GB" sz="1800" dirty="0">
                <a:ea typeface="Calibri"/>
                <a:cs typeface="Calibri" panose="020F0502020204030204"/>
              </a:rPr>
              <a:t>To delete: rm /</a:t>
            </a:r>
            <a:r>
              <a:rPr lang="en-GB" sz="1800" dirty="0" err="1">
                <a:ea typeface="Calibri"/>
                <a:cs typeface="Calibri" panose="020F0502020204030204"/>
              </a:rPr>
              <a:t>tmp</a:t>
            </a:r>
            <a:r>
              <a:rPr lang="en-GB" sz="1800" dirty="0">
                <a:ea typeface="Calibri"/>
                <a:cs typeface="Calibri" panose="020F0502020204030204"/>
              </a:rPr>
              <a:t>/</a:t>
            </a:r>
            <a:r>
              <a:rPr lang="en-GB" sz="1800" dirty="0" err="1">
                <a:ea typeface="Calibri"/>
                <a:cs typeface="Calibri" panose="020F0502020204030204"/>
              </a:rPr>
              <a:t>manualfifo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4C5C4F90-6846-738C-CAD0-BB86B0D91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494" y="107898"/>
            <a:ext cx="6035615" cy="345043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20F2E36-1160-EF68-895D-D2B9FE8F4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494" y="3764359"/>
            <a:ext cx="6049992" cy="283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69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4206-0C1A-2FDC-79F0-99B50910E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313" y="639520"/>
            <a:ext cx="2480095" cy="1719072"/>
          </a:xfrm>
        </p:spPr>
        <p:txBody>
          <a:bodyPr anchor="b">
            <a:normAutofit/>
          </a:bodyPr>
          <a:lstStyle/>
          <a:p>
            <a:r>
              <a:rPr lang="en-GB" sz="3800">
                <a:cs typeface="Calibri Light"/>
              </a:rPr>
              <a:t>Example: </a:t>
            </a:r>
            <a:r>
              <a:rPr lang="en-GB" sz="3800">
                <a:ea typeface="+mj-lt"/>
                <a:cs typeface="+mj-lt"/>
              </a:rPr>
              <a:t>Parallel addition</a:t>
            </a:r>
            <a:endParaRPr lang="en-GB" sz="380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008A81-10FC-D329-759B-B9BEF2E8D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313" y="2807208"/>
            <a:ext cx="2544911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200" dirty="0">
                <a:ea typeface="+mn-lt"/>
                <a:cs typeface="+mn-lt"/>
              </a:rPr>
              <a:t>Same problem, two programs.</a:t>
            </a:r>
          </a:p>
          <a:p>
            <a:r>
              <a:rPr lang="en-GB" sz="2200" dirty="0">
                <a:ea typeface="+mn-lt"/>
                <a:cs typeface="+mn-lt"/>
              </a:rPr>
              <a:t>Using </a:t>
            </a:r>
            <a:r>
              <a:rPr lang="en-GB" sz="2200" err="1">
                <a:ea typeface="+mn-lt"/>
                <a:cs typeface="+mn-lt"/>
              </a:rPr>
              <a:t>mknod</a:t>
            </a:r>
            <a:r>
              <a:rPr lang="en-GB" sz="2200" dirty="0">
                <a:ea typeface="+mn-lt"/>
                <a:cs typeface="+mn-lt"/>
              </a:rPr>
              <a:t> C function to create the </a:t>
            </a:r>
            <a:r>
              <a:rPr lang="en-GB" sz="2200" err="1">
                <a:ea typeface="+mn-lt"/>
                <a:cs typeface="+mn-lt"/>
              </a:rPr>
              <a:t>fifo</a:t>
            </a:r>
            <a:r>
              <a:rPr lang="en-GB" sz="2200" dirty="0">
                <a:ea typeface="+mn-lt"/>
                <a:cs typeface="+mn-lt"/>
              </a:rPr>
              <a:t>. </a:t>
            </a:r>
          </a:p>
          <a:p>
            <a:r>
              <a:rPr lang="en-GB" sz="2200" dirty="0">
                <a:ea typeface="Calibri"/>
                <a:cs typeface="Calibri" panose="020F0502020204030204"/>
              </a:rPr>
              <a:t>Create </a:t>
            </a:r>
            <a:r>
              <a:rPr lang="en-GB" sz="2200" dirty="0" err="1">
                <a:ea typeface="Calibri"/>
                <a:cs typeface="Calibri" panose="020F0502020204030204"/>
              </a:rPr>
              <a:t>fifo</a:t>
            </a:r>
            <a:r>
              <a:rPr lang="en-GB" sz="2200" dirty="0">
                <a:ea typeface="Calibri"/>
                <a:cs typeface="Calibri" panose="020F0502020204030204"/>
              </a:rPr>
              <a:t> in folder /</a:t>
            </a:r>
            <a:r>
              <a:rPr lang="en-GB" sz="2200" dirty="0" err="1">
                <a:ea typeface="Calibri"/>
                <a:cs typeface="Calibri" panose="020F0502020204030204"/>
              </a:rPr>
              <a:t>tmp</a:t>
            </a:r>
            <a:r>
              <a:rPr lang="en-GB" sz="2200" dirty="0">
                <a:ea typeface="Calibri"/>
                <a:cs typeface="Calibri" panose="020F0502020204030204"/>
              </a:rPr>
              <a:t> if you get an error when creating it in another location</a:t>
            </a: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AA5D41CC-82C1-F2CA-C8B1-BFB1F417B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563" y="203808"/>
            <a:ext cx="6509594" cy="4202801"/>
          </a:xfrm>
          <a:prstGeom prst="rect">
            <a:avLst/>
          </a:prstGeom>
        </p:spPr>
      </p:pic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CD1683E2-5120-AB5B-B839-597847528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523" r="257"/>
          <a:stretch/>
        </p:blipFill>
        <p:spPr>
          <a:xfrm>
            <a:off x="4820563" y="4705438"/>
            <a:ext cx="6503247" cy="188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03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7DEA36-FEEF-44AF-874E-F37F6BD7A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Best practices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B1E6A7-76CB-6465-8651-65453DF21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wo white strings one below is tangled while the one above is curved">
            <a:extLst>
              <a:ext uri="{FF2B5EF4-FFF2-40B4-BE49-F238E27FC236}">
                <a16:creationId xmlns:a16="http://schemas.microsoft.com/office/drawing/2014/main" id="{5D242EE8-9D59-5F9E-E28B-612BFCFB5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1" r="2281"/>
          <a:stretch/>
        </p:blipFill>
        <p:spPr>
          <a:xfrm>
            <a:off x="4654296" y="854511"/>
            <a:ext cx="7214616" cy="512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77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0760E5-EC4C-3A77-319B-D54DB6176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GB" sz="4000" dirty="0">
                <a:ea typeface="Calibri Light"/>
                <a:cs typeface="Calibri Light"/>
              </a:rPr>
              <a:t>Contents</a:t>
            </a:r>
            <a:endParaRPr lang="en-GB" sz="4000" dirty="0"/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F8820C80-813E-9D90-E2D9-0C911FB34A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8615614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7987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4206-0C1A-2FDC-79F0-99B50910E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313" y="639520"/>
            <a:ext cx="3572773" cy="1719072"/>
          </a:xfrm>
        </p:spPr>
        <p:txBody>
          <a:bodyPr anchor="b">
            <a:normAutofit fontScale="90000"/>
          </a:bodyPr>
          <a:lstStyle/>
          <a:p>
            <a:r>
              <a:rPr lang="en-GB" sz="3800" dirty="0">
                <a:cs typeface="Calibri Light"/>
              </a:rPr>
              <a:t>Example: </a:t>
            </a:r>
            <a:r>
              <a:rPr lang="en-GB" sz="3800" dirty="0">
                <a:ea typeface="+mj-lt"/>
                <a:cs typeface="+mj-lt"/>
              </a:rPr>
              <a:t>Use separate pipes for each direction of communication</a:t>
            </a:r>
            <a:endParaRPr lang="en-GB" sz="3800" dirty="0">
              <a:cs typeface="Calibri Light"/>
            </a:endParaRP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008A81-10FC-D329-759B-B9BEF2E8D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313" y="2807208"/>
            <a:ext cx="3371491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200" dirty="0">
                <a:ea typeface="+mn-lt"/>
                <a:cs typeface="+mn-lt"/>
              </a:rPr>
              <a:t>Adding four numbers in parallel. Child process adds first 2, parent last two and the result sent to child, who prints the result. </a:t>
            </a:r>
          </a:p>
          <a:p>
            <a:r>
              <a:rPr lang="en-GB" sz="2200" dirty="0">
                <a:cs typeface="Calibri" panose="020F0502020204030204"/>
              </a:rPr>
              <a:t>Close pipe end as soon as possible.</a:t>
            </a:r>
          </a:p>
        </p:txBody>
      </p:sp>
      <p:pic>
        <p:nvPicPr>
          <p:cNvPr id="4" name="Picture 5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B539A92B-6101-2FAD-EA3C-96C4C3709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796" y="453072"/>
            <a:ext cx="7099539" cy="595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61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4206-0C1A-2FDC-79F0-99B50910E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313" y="639520"/>
            <a:ext cx="2480095" cy="1719072"/>
          </a:xfrm>
        </p:spPr>
        <p:txBody>
          <a:bodyPr anchor="b">
            <a:normAutofit fontScale="90000"/>
          </a:bodyPr>
          <a:lstStyle/>
          <a:p>
            <a:r>
              <a:rPr lang="en-GB" sz="3800" dirty="0">
                <a:cs typeface="Calibri Light"/>
              </a:rPr>
              <a:t>Example: </a:t>
            </a:r>
            <a:r>
              <a:rPr lang="en-GB" sz="3800" dirty="0">
                <a:ea typeface="+mj-lt"/>
                <a:cs typeface="+mj-lt"/>
              </a:rPr>
              <a:t>Prevent FIFO Deadlock</a:t>
            </a:r>
            <a:endParaRPr lang="en-GB" sz="3800" dirty="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008A81-10FC-D329-759B-B9BEF2E8D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313" y="2807208"/>
            <a:ext cx="2307567" cy="3410712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GB" sz="2200" dirty="0">
                <a:ea typeface="+mn-lt"/>
                <a:cs typeface="+mn-lt"/>
              </a:rPr>
              <a:t>Adding four numbers in parallel. Child process adds first 2, parent last two and the result sent to child, who prints the result. </a:t>
            </a:r>
          </a:p>
          <a:p>
            <a:r>
              <a:rPr lang="en-GB" sz="2200" dirty="0">
                <a:cs typeface="Calibri" panose="020F0502020204030204"/>
              </a:rPr>
              <a:t>Open </a:t>
            </a:r>
            <a:r>
              <a:rPr lang="en-GB" sz="2200" dirty="0" err="1">
                <a:cs typeface="Calibri" panose="020F0502020204030204"/>
              </a:rPr>
              <a:t>fifos</a:t>
            </a:r>
            <a:r>
              <a:rPr lang="en-GB" sz="2200" dirty="0">
                <a:cs typeface="Calibri" panose="020F0502020204030204"/>
              </a:rPr>
              <a:t> in the same order to prevent deadlock.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BFF268DE-5076-3E84-CAAF-E1AD2E8AD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797" y="218489"/>
            <a:ext cx="7660254" cy="634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8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4206-0C1A-2FDC-79F0-99B50910E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313" y="639520"/>
            <a:ext cx="2480095" cy="1719072"/>
          </a:xfrm>
        </p:spPr>
        <p:txBody>
          <a:bodyPr anchor="b">
            <a:normAutofit fontScale="90000"/>
          </a:bodyPr>
          <a:lstStyle/>
          <a:p>
            <a:r>
              <a:rPr lang="en-GB" sz="3800" dirty="0">
                <a:cs typeface="Calibri Light"/>
              </a:rPr>
              <a:t>Example: Ensure write/read is complete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008A81-10FC-D329-759B-B9BEF2E8D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313" y="2807208"/>
            <a:ext cx="2825151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200" dirty="0">
                <a:ea typeface="+mn-lt"/>
                <a:cs typeface="+mn-lt"/>
              </a:rPr>
              <a:t>Both read and write will return the number of bytes they processed (i.e. read or written). If that number is less than expected, we can retry a number of times.</a:t>
            </a:r>
            <a:endParaRPr lang="en-US" dirty="0"/>
          </a:p>
        </p:txBody>
      </p:sp>
      <p:pic>
        <p:nvPicPr>
          <p:cNvPr id="3" name="Picture 5" descr="A picture containing text, screenshot, font, software&#10;&#10;Description automatically generated">
            <a:extLst>
              <a:ext uri="{FF2B5EF4-FFF2-40B4-BE49-F238E27FC236}">
                <a16:creationId xmlns:a16="http://schemas.microsoft.com/office/drawing/2014/main" id="{A68D84D2-DFC3-6D9F-CCB9-6A407BD1D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1103764"/>
            <a:ext cx="8134709" cy="388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13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7DEA36-FEEF-44AF-874E-F37F6BD7A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Knowledge check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B1E6A7-76CB-6465-8651-65453DF21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Link to mentimeter</a:t>
            </a:r>
          </a:p>
        </p:txBody>
      </p:sp>
      <p:sp>
        <p:nvSpPr>
          <p:cNvPr id="6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n open book and on top are eyeglasses and pen">
            <a:extLst>
              <a:ext uri="{FF2B5EF4-FFF2-40B4-BE49-F238E27FC236}">
                <a16:creationId xmlns:a16="http://schemas.microsoft.com/office/drawing/2014/main" id="{5D242EE8-9D59-5F9E-E28B-612BFCFB5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71" r="23298" b="2421"/>
          <a:stretch/>
        </p:blipFill>
        <p:spPr>
          <a:xfrm>
            <a:off x="4753697" y="640080"/>
            <a:ext cx="7015814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002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F6F622-E531-217D-492C-B93A2B55C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4000">
                <a:solidFill>
                  <a:srgbClr val="FFFFFF"/>
                </a:solidFill>
                <a:ea typeface="Calibri Light"/>
                <a:cs typeface="Calibri Light"/>
              </a:rPr>
              <a:t>Additional resources</a:t>
            </a:r>
            <a:endParaRPr lang="en-GB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E9103-B9D4-BE3C-B648-7F014DEE6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GB" sz="2000">
                <a:ea typeface="Calibri"/>
                <a:cs typeface="Calibri"/>
              </a:rPr>
              <a:t>Man pages (sections 2, 3posix and 7): </a:t>
            </a:r>
            <a:endParaRPr lang="en-GB" sz="2000">
              <a:ea typeface="+mn-lt"/>
              <a:cs typeface="+mn-lt"/>
            </a:endParaRPr>
          </a:p>
          <a:p>
            <a:r>
              <a:rPr lang="en-GB" sz="2000">
                <a:ea typeface="+mn-lt"/>
                <a:cs typeface="+mn-lt"/>
                <a:hlinkClick r:id="rId2"/>
              </a:rPr>
              <a:t>https://man7.org/linux/man-pages/man7/pipe.7.html</a:t>
            </a:r>
            <a:endParaRPr lang="en-GB" sz="2000">
              <a:ea typeface="+mn-lt"/>
              <a:cs typeface="+mn-lt"/>
            </a:endParaRPr>
          </a:p>
          <a:p>
            <a:r>
              <a:rPr lang="en-GB" sz="2000">
                <a:ea typeface="+mn-lt"/>
                <a:cs typeface="+mn-lt"/>
                <a:hlinkClick r:id="rId3"/>
              </a:rPr>
              <a:t>https://man7.org/linux/man-pages/man7/fifo.7.html</a:t>
            </a:r>
            <a:endParaRPr lang="en-GB" sz="200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GB" sz="2000">
                <a:ea typeface="+mn-lt"/>
                <a:cs typeface="+mn-lt"/>
              </a:rPr>
              <a:t>Linux Kernel </a:t>
            </a:r>
          </a:p>
          <a:p>
            <a:r>
              <a:rPr lang="en-GB" sz="2000">
                <a:ea typeface="+mn-lt"/>
                <a:cs typeface="+mn-lt"/>
                <a:hlinkClick r:id="rId4"/>
              </a:rPr>
              <a:t>https://www.kernel.org/doc/html/latest/filesystems/tmpfs.html#:~:text=Tmpfs%20is%20a%20file%20system,everything%20stored%20therein%20is%20lost</a:t>
            </a:r>
            <a:r>
              <a:rPr lang="en-GB" sz="2000">
                <a:ea typeface="+mn-lt"/>
                <a:cs typeface="+mn-lt"/>
              </a:rPr>
              <a:t>.</a:t>
            </a:r>
            <a:endParaRPr lang="en-GB" sz="2000">
              <a:ea typeface="Calibri"/>
              <a:cs typeface="Calibri"/>
            </a:endParaRPr>
          </a:p>
          <a:p>
            <a:endParaRPr lang="en-GB" sz="2000">
              <a:ea typeface="Calibri"/>
              <a:cs typeface="Calibri"/>
            </a:endParaRPr>
          </a:p>
          <a:p>
            <a:endParaRPr lang="en-GB" sz="2000">
              <a:ea typeface="Calibri"/>
              <a:cs typeface="Calibri"/>
            </a:endParaRPr>
          </a:p>
          <a:p>
            <a:endParaRPr lang="en-GB" sz="20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3448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TextBox 1">
            <a:extLst>
              <a:ext uri="{FF2B5EF4-FFF2-40B4-BE49-F238E27FC236}">
                <a16:creationId xmlns:a16="http://schemas.microsoft.com/office/drawing/2014/main" id="{84342B1A-F5BC-4AE4-EE79-D4ABD8A16C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274747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3430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7DEA36-FEEF-44AF-874E-F37F6BD7A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 to Inter Process Communication (IPC)</a:t>
            </a:r>
          </a:p>
        </p:txBody>
      </p:sp>
      <p:sp>
        <p:nvSpPr>
          <p:cNvPr id="5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Colourful pins connected with a thread">
            <a:extLst>
              <a:ext uri="{FF2B5EF4-FFF2-40B4-BE49-F238E27FC236}">
                <a16:creationId xmlns:a16="http://schemas.microsoft.com/office/drawing/2014/main" id="{D395B737-8440-46C3-4EF3-A9590D3EC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298" b="9091"/>
          <a:stretch/>
        </p:blipFill>
        <p:spPr>
          <a:xfrm>
            <a:off x="4753735" y="640080"/>
            <a:ext cx="7015738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12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DE27A-DFA9-98E0-36D4-E238AE9E9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GB" sz="4000">
                <a:solidFill>
                  <a:srgbClr val="FFFFFF"/>
                </a:solidFill>
                <a:ea typeface="Calibri Light"/>
                <a:cs typeface="Calibri Light"/>
              </a:rPr>
              <a:t>Why?</a:t>
            </a:r>
            <a:endParaRPr lang="en-GB" sz="4000">
              <a:solidFill>
                <a:srgbClr val="FFFFFF"/>
              </a:solidFill>
            </a:endParaRP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F545955C-3C15-AEF9-1605-7D03541874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2554494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3787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055C3-2CD7-AA22-BD51-BFAE02B26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 Light"/>
              </a:rPr>
              <a:t>What is a Pipe? What is a FIFO?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D1A1AC-756D-99FC-6968-BEF43D4783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Pipe</a:t>
            </a:r>
            <a:endParaRPr lang="en-GB" dirty="0"/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43FFDFBA-6332-0CC7-4F03-D535E61CA38B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839788" y="2505075"/>
          <a:ext cx="5157787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49E489-5122-DD62-35A2-B742342712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FIFO</a:t>
            </a:r>
            <a:endParaRPr lang="en-GB" dirty="0"/>
          </a:p>
        </p:txBody>
      </p:sp>
      <p:graphicFrame>
        <p:nvGraphicFramePr>
          <p:cNvPr id="19" name="Content Placeholder 3">
            <a:extLst>
              <a:ext uri="{FF2B5EF4-FFF2-40B4-BE49-F238E27FC236}">
                <a16:creationId xmlns:a16="http://schemas.microsoft.com/office/drawing/2014/main" id="{950FAEB6-95DF-F5A3-694A-C26D82FE18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2525971"/>
              </p:ext>
            </p:extLst>
          </p:nvPr>
        </p:nvGraphicFramePr>
        <p:xfrm>
          <a:off x="6311811" y="2499324"/>
          <a:ext cx="5157787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459195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7DEA36-FEEF-44AF-874E-F37F6BD7A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Pipe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B1E6A7-76CB-6465-8651-65453DF21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Unidirectional, mainly used among related processes.</a:t>
            </a:r>
          </a:p>
        </p:txBody>
      </p:sp>
      <p:sp>
        <p:nvSpPr>
          <p:cNvPr id="4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33AC297-92F1-9BBB-5939-1EF0D0607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014784"/>
            <a:ext cx="7214616" cy="480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99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455A0-495B-5EB0-5E80-13B4685DA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 functions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B113A97-BE58-5620-3E31-6CC4941335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371546"/>
              </p:ext>
            </p:extLst>
          </p:nvPr>
        </p:nvGraphicFramePr>
        <p:xfrm>
          <a:off x="893804" y="1966293"/>
          <a:ext cx="10461901" cy="4030426"/>
        </p:xfrm>
        <a:graphic>
          <a:graphicData uri="http://schemas.openxmlformats.org/drawingml/2006/table">
            <a:tbl>
              <a:tblPr firstRow="1" firstCol="1" bandRow="1">
                <a:tableStyleId>{8EC20E35-A176-4012-BC5E-935CFFF8708E}</a:tableStyleId>
              </a:tblPr>
              <a:tblGrid>
                <a:gridCol w="1979637">
                  <a:extLst>
                    <a:ext uri="{9D8B030D-6E8A-4147-A177-3AD203B41FA5}">
                      <a16:colId xmlns:a16="http://schemas.microsoft.com/office/drawing/2014/main" val="2030959086"/>
                    </a:ext>
                  </a:extLst>
                </a:gridCol>
                <a:gridCol w="8482264">
                  <a:extLst>
                    <a:ext uri="{9D8B030D-6E8A-4147-A177-3AD203B41FA5}">
                      <a16:colId xmlns:a16="http://schemas.microsoft.com/office/drawing/2014/main" val="4162088578"/>
                    </a:ext>
                  </a:extLst>
                </a:gridCol>
              </a:tblGrid>
              <a:tr h="348355">
                <a:tc>
                  <a:txBody>
                    <a:bodyPr/>
                    <a:lstStyle/>
                    <a:p>
                      <a:pPr marL="0" marR="0" algn="l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200" dirty="0">
                          <a:effectLst/>
                        </a:rPr>
                        <a:t>Header file</a:t>
                      </a:r>
                      <a:endParaRPr lang="en-US" sz="26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2200" b="0" i="0" u="none" strike="noStrike" kern="1200" noProof="0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#include </a:t>
                      </a:r>
                      <a:r>
                        <a:rPr lang="ro-RO" sz="2100" u="none" strike="noStrike" kern="1200" noProof="0" dirty="0">
                          <a:effectLst/>
                        </a:rPr>
                        <a:t>&lt;</a:t>
                      </a:r>
                      <a:r>
                        <a:rPr lang="ro-RO" sz="2100" u="none" strike="noStrike" kern="1200" noProof="0" dirty="0" err="1">
                          <a:effectLst/>
                        </a:rPr>
                        <a:t>unistd.h</a:t>
                      </a:r>
                      <a:r>
                        <a:rPr lang="ro-RO" sz="2100" u="none" strike="noStrike" kern="1200" noProof="0" dirty="0">
                          <a:effectLst/>
                        </a:rPr>
                        <a:t>&gt;</a:t>
                      </a:r>
                      <a:endParaRPr lang="en-US" sz="26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26495794"/>
                  </a:ext>
                </a:extLst>
              </a:tr>
              <a:tr h="348355">
                <a:tc>
                  <a:txBody>
                    <a:bodyPr/>
                    <a:lstStyle/>
                    <a:p>
                      <a:pPr marL="0" marR="0" algn="l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200" dirty="0">
                          <a:effectLst/>
                        </a:rPr>
                        <a:t>Data types</a:t>
                      </a:r>
                      <a:endParaRPr lang="en-US" sz="26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just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2100" kern="1200" dirty="0" err="1">
                          <a:effectLst/>
                        </a:rPr>
                        <a:t>int</a:t>
                      </a:r>
                      <a:r>
                        <a:rPr lang="ro-RO" sz="2100" kern="1200" dirty="0">
                          <a:effectLst/>
                        </a:rPr>
                        <a:t> </a:t>
                      </a:r>
                      <a:r>
                        <a:rPr lang="ro-RO" sz="2100" kern="1200" dirty="0" err="1">
                          <a:effectLst/>
                        </a:rPr>
                        <a:t>fd</a:t>
                      </a:r>
                      <a:r>
                        <a:rPr lang="ro-RO" sz="2100" kern="1200" dirty="0">
                          <a:effectLst/>
                        </a:rPr>
                        <a:t>[2];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47526852"/>
                  </a:ext>
                </a:extLst>
              </a:tr>
              <a:tr h="1950182">
                <a:tc>
                  <a:txBody>
                    <a:bodyPr/>
                    <a:lstStyle/>
                    <a:p>
                      <a:pPr marL="0" marR="0" algn="l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200" dirty="0">
                          <a:effectLst/>
                        </a:rPr>
                        <a:t>Create pipe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just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ro-RO" sz="2600">
                        <a:effectLst/>
                      </a:endParaRPr>
                    </a:p>
                    <a:p>
                      <a:pPr marL="0" marR="0" lv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2100" u="none" strike="noStrike" kern="1200" noProof="0" dirty="0" err="1">
                          <a:effectLst/>
                        </a:rPr>
                        <a:t>int</a:t>
                      </a:r>
                      <a:r>
                        <a:rPr lang="ro-RO" sz="2100" u="none" strike="noStrike" kern="1200" noProof="0" dirty="0">
                          <a:effectLst/>
                        </a:rPr>
                        <a:t> pipe(</a:t>
                      </a:r>
                      <a:r>
                        <a:rPr lang="ro-RO" sz="2100" u="none" strike="noStrike" kern="1200" noProof="0" dirty="0" err="1">
                          <a:effectLst/>
                        </a:rPr>
                        <a:t>int</a:t>
                      </a:r>
                      <a:r>
                        <a:rPr lang="ro-RO" sz="2100" u="none" strike="noStrike" kern="1200" noProof="0" dirty="0">
                          <a:effectLst/>
                        </a:rPr>
                        <a:t> </a:t>
                      </a:r>
                      <a:r>
                        <a:rPr lang="ro-RO" sz="2100" u="none" strike="noStrike" kern="1200" noProof="0" dirty="0" err="1">
                          <a:effectLst/>
                        </a:rPr>
                        <a:t>fd</a:t>
                      </a:r>
                      <a:r>
                        <a:rPr lang="ro-RO" sz="2100" u="none" strike="noStrike" kern="1200" noProof="0" dirty="0">
                          <a:effectLst/>
                        </a:rPr>
                        <a:t>[2]);</a:t>
                      </a:r>
                      <a:endParaRPr lang="ro-RO" sz="2600" dirty="0"/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2100" u="none" strike="noStrike" kern="1200" noProof="0" dirty="0" err="1">
                          <a:effectLst/>
                        </a:rPr>
                        <a:t>fd</a:t>
                      </a:r>
                      <a:r>
                        <a:rPr lang="ro-RO" sz="2100" u="none" strike="noStrike" kern="1200" noProof="0" dirty="0">
                          <a:effectLst/>
                        </a:rPr>
                        <a:t>[0] </a:t>
                      </a:r>
                      <a:r>
                        <a:rPr lang="ro-RO" sz="2100" u="none" strike="noStrike" kern="1200" noProof="0" dirty="0" err="1">
                          <a:effectLst/>
                        </a:rPr>
                        <a:t>is</a:t>
                      </a:r>
                      <a:r>
                        <a:rPr lang="ro-RO" sz="2100" u="none" strike="noStrike" kern="1200" noProof="0" dirty="0">
                          <a:effectLst/>
                        </a:rPr>
                        <a:t> set </a:t>
                      </a:r>
                      <a:r>
                        <a:rPr lang="ro-RO" sz="2100" u="none" strike="noStrike" kern="1200" noProof="0" dirty="0" err="1">
                          <a:effectLst/>
                        </a:rPr>
                        <a:t>up</a:t>
                      </a:r>
                      <a:r>
                        <a:rPr lang="ro-RO" sz="2100" u="none" strike="noStrike" kern="1200" noProof="0" dirty="0">
                          <a:effectLst/>
                        </a:rPr>
                        <a:t> for </a:t>
                      </a:r>
                      <a:r>
                        <a:rPr lang="ro-RO" sz="2100" u="none" strike="noStrike" kern="1200" noProof="0" dirty="0" err="1">
                          <a:effectLst/>
                        </a:rPr>
                        <a:t>reading</a:t>
                      </a:r>
                      <a:r>
                        <a:rPr lang="ro-RO" sz="2100" u="none" strike="noStrike" kern="1200" noProof="0" dirty="0">
                          <a:effectLst/>
                        </a:rPr>
                        <a:t>, </a:t>
                      </a:r>
                      <a:r>
                        <a:rPr lang="ro-RO" sz="2100" u="none" strike="noStrike" kern="1200" noProof="0" dirty="0" err="1">
                          <a:effectLst/>
                        </a:rPr>
                        <a:t>fd</a:t>
                      </a:r>
                      <a:r>
                        <a:rPr lang="ro-RO" sz="2100" u="none" strike="noStrike" kern="1200" noProof="0" dirty="0">
                          <a:effectLst/>
                        </a:rPr>
                        <a:t>[1] </a:t>
                      </a:r>
                      <a:r>
                        <a:rPr lang="ro-RO" sz="2100" u="none" strike="noStrike" kern="1200" noProof="0" dirty="0" err="1">
                          <a:effectLst/>
                        </a:rPr>
                        <a:t>is</a:t>
                      </a:r>
                      <a:r>
                        <a:rPr lang="ro-RO" sz="2100" u="none" strike="noStrike" kern="1200" noProof="0" dirty="0">
                          <a:effectLst/>
                        </a:rPr>
                        <a:t> set </a:t>
                      </a:r>
                      <a:r>
                        <a:rPr lang="ro-RO" sz="2100" u="none" strike="noStrike" kern="1200" noProof="0" dirty="0" err="1">
                          <a:effectLst/>
                        </a:rPr>
                        <a:t>up</a:t>
                      </a:r>
                      <a:r>
                        <a:rPr lang="ro-RO" sz="2100" u="none" strike="noStrike" kern="1200" noProof="0" dirty="0">
                          <a:effectLst/>
                        </a:rPr>
                        <a:t> for </a:t>
                      </a:r>
                      <a:r>
                        <a:rPr lang="ro-RO" sz="2100" u="none" strike="noStrike" kern="1200" noProof="0" dirty="0" err="1">
                          <a:effectLst/>
                        </a:rPr>
                        <a:t>writing</a:t>
                      </a:r>
                      <a:endParaRPr lang="ro-RO" sz="2600" dirty="0"/>
                    </a:p>
                    <a:p>
                      <a:pPr marL="0" marR="0" lv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2600" u="none" strike="noStrike" noProof="0" dirty="0" err="1">
                          <a:effectLst/>
                        </a:rPr>
                        <a:t>returns</a:t>
                      </a:r>
                      <a:r>
                        <a:rPr lang="ro-RO" sz="2600" u="none" strike="noStrike" noProof="0" dirty="0">
                          <a:effectLst/>
                        </a:rPr>
                        <a:t> 0 on </a:t>
                      </a:r>
                      <a:r>
                        <a:rPr lang="ro-RO" sz="2600" u="none" strike="noStrike" noProof="0" dirty="0" err="1">
                          <a:effectLst/>
                        </a:rPr>
                        <a:t>success</a:t>
                      </a:r>
                      <a:r>
                        <a:rPr lang="ro-RO" sz="2600" u="none" strike="noStrike" noProof="0" dirty="0">
                          <a:effectLst/>
                        </a:rPr>
                        <a:t>, 1 on </a:t>
                      </a:r>
                      <a:r>
                        <a:rPr lang="ro-RO" sz="2600" u="none" strike="noStrike" noProof="0" dirty="0" err="1">
                          <a:effectLst/>
                        </a:rPr>
                        <a:t>failure</a:t>
                      </a:r>
                      <a:r>
                        <a:rPr lang="ro-RO" sz="2600" u="none" strike="noStrike" noProof="0" dirty="0">
                          <a:effectLst/>
                        </a:rPr>
                        <a:t> </a:t>
                      </a:r>
                      <a:r>
                        <a:rPr lang="ro-RO" sz="2600" u="none" strike="noStrike" noProof="0" dirty="0" err="1">
                          <a:effectLst/>
                        </a:rPr>
                        <a:t>and</a:t>
                      </a:r>
                      <a:r>
                        <a:rPr lang="ro-RO" sz="2600" u="none" strike="noStrike" noProof="0" dirty="0">
                          <a:effectLst/>
                        </a:rPr>
                        <a:t> </a:t>
                      </a:r>
                      <a:r>
                        <a:rPr lang="ro-RO" sz="2600" u="none" strike="noStrike" noProof="0" dirty="0" err="1">
                          <a:effectLst/>
                        </a:rPr>
                        <a:t>sets</a:t>
                      </a:r>
                      <a:r>
                        <a:rPr lang="ro-RO" sz="2600" u="none" strike="noStrike" noProof="0" dirty="0">
                          <a:effectLst/>
                        </a:rPr>
                        <a:t> </a:t>
                      </a:r>
                      <a:r>
                        <a:rPr lang="ro-RO" sz="2600" u="none" strike="noStrike" noProof="0" dirty="0" err="1">
                          <a:effectLst/>
                        </a:rPr>
                        <a:t>errno</a:t>
                      </a:r>
                      <a:r>
                        <a:rPr lang="ro-RO" sz="2600" u="none" strike="noStrike" noProof="0" dirty="0">
                          <a:effectLst/>
                        </a:rPr>
                        <a:t> </a:t>
                      </a:r>
                      <a:r>
                        <a:rPr lang="ro-RO" sz="2600" u="none" strike="noStrike" noProof="0" dirty="0" err="1">
                          <a:effectLst/>
                        </a:rPr>
                        <a:t>accordingly</a:t>
                      </a:r>
                      <a:endParaRPr lang="ro-RO" sz="2600" dirty="0" err="1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01610499"/>
                  </a:ext>
                </a:extLst>
              </a:tr>
              <a:tr h="686824"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200" dirty="0">
                          <a:effectLst/>
                        </a:rPr>
                        <a:t>Close pipe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2100" b="0" i="0" u="none" strike="noStrike" kern="1200" noProof="0" dirty="0" err="1">
                          <a:effectLst/>
                          <a:latin typeface="Calibri"/>
                        </a:rPr>
                        <a:t>int</a:t>
                      </a:r>
                      <a:r>
                        <a:rPr lang="ro-RO" sz="2100" b="0" i="0" u="none" strike="noStrike" kern="1200" noProof="0" dirty="0">
                          <a:effectLst/>
                          <a:latin typeface="Calibri"/>
                        </a:rPr>
                        <a:t> </a:t>
                      </a:r>
                      <a:r>
                        <a:rPr lang="ro-RO" sz="2100" b="0" i="0" u="none" strike="noStrike" kern="1200" noProof="0" dirty="0" err="1">
                          <a:effectLst/>
                          <a:latin typeface="Calibri"/>
                        </a:rPr>
                        <a:t>close</a:t>
                      </a:r>
                      <a:r>
                        <a:rPr lang="ro-RO" sz="2100" b="0" i="0" u="none" strike="noStrike" kern="1200" noProof="0" dirty="0">
                          <a:effectLst/>
                          <a:latin typeface="Calibri"/>
                        </a:rPr>
                        <a:t>(</a:t>
                      </a:r>
                      <a:r>
                        <a:rPr lang="ro-RO" sz="2100" b="0" i="0" u="none" strike="noStrike" kern="1200" noProof="0" dirty="0" err="1">
                          <a:effectLst/>
                          <a:latin typeface="Calibri"/>
                        </a:rPr>
                        <a:t>int</a:t>
                      </a:r>
                      <a:r>
                        <a:rPr lang="ro-RO" sz="2100" b="0" i="0" u="none" strike="noStrike" kern="1200" noProof="0" dirty="0">
                          <a:effectLst/>
                          <a:latin typeface="Calibri"/>
                        </a:rPr>
                        <a:t> </a:t>
                      </a:r>
                      <a:r>
                        <a:rPr lang="ro-RO" sz="2100" b="0" i="0" u="none" strike="noStrike" kern="1200" noProof="0" dirty="0" err="1">
                          <a:effectLst/>
                          <a:latin typeface="Calibri"/>
                        </a:rPr>
                        <a:t>fd</a:t>
                      </a:r>
                      <a:r>
                        <a:rPr lang="ro-RO" sz="2100" b="0" i="0" u="none" strike="noStrike" kern="1200" noProof="0" dirty="0">
                          <a:effectLst/>
                          <a:latin typeface="Calibri"/>
                        </a:rPr>
                        <a:t>);</a:t>
                      </a:r>
                      <a:endParaRPr lang="ro-RO" sz="2100" kern="1200" dirty="0">
                        <a:effectLst/>
                      </a:endParaRPr>
                    </a:p>
                    <a:p>
                      <a:pPr marL="0" marR="0" lv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2100" kern="1200" dirty="0" err="1">
                          <a:effectLst/>
                        </a:rPr>
                        <a:t>Each</a:t>
                      </a:r>
                      <a:r>
                        <a:rPr lang="ro-RO" sz="2100" kern="1200" dirty="0">
                          <a:effectLst/>
                        </a:rPr>
                        <a:t> </a:t>
                      </a:r>
                      <a:r>
                        <a:rPr lang="ro-RO" sz="2100" kern="1200" dirty="0" err="1">
                          <a:effectLst/>
                        </a:rPr>
                        <a:t>end</a:t>
                      </a:r>
                      <a:r>
                        <a:rPr lang="ro-RO" sz="2100" kern="1200" dirty="0">
                          <a:effectLst/>
                        </a:rPr>
                        <a:t> of </a:t>
                      </a:r>
                      <a:r>
                        <a:rPr lang="ro-RO" sz="2100" kern="1200" dirty="0" err="1">
                          <a:effectLst/>
                        </a:rPr>
                        <a:t>the</a:t>
                      </a:r>
                      <a:r>
                        <a:rPr lang="ro-RO" sz="2100" kern="1200" dirty="0">
                          <a:effectLst/>
                        </a:rPr>
                        <a:t> pipe must </a:t>
                      </a:r>
                      <a:r>
                        <a:rPr lang="ro-RO" sz="2100" kern="1200" dirty="0" err="1">
                          <a:effectLst/>
                        </a:rPr>
                        <a:t>be</a:t>
                      </a:r>
                      <a:r>
                        <a:rPr lang="ro-RO" sz="2100" kern="1200" dirty="0">
                          <a:effectLst/>
                        </a:rPr>
                        <a:t> </a:t>
                      </a:r>
                      <a:r>
                        <a:rPr lang="ro-RO" sz="2100" kern="1200" dirty="0" err="1">
                          <a:effectLst/>
                        </a:rPr>
                        <a:t>closed</a:t>
                      </a:r>
                      <a:r>
                        <a:rPr lang="ro-RO" sz="2100" kern="1200" dirty="0">
                          <a:effectLst/>
                        </a:rPr>
                        <a:t> </a:t>
                      </a:r>
                      <a:r>
                        <a:rPr lang="ro-RO" sz="2100" kern="1200" dirty="0" err="1">
                          <a:effectLst/>
                        </a:rPr>
                        <a:t>separately</a:t>
                      </a:r>
                      <a:r>
                        <a:rPr lang="ro-RO" sz="2100" kern="1200" dirty="0">
                          <a:effectLst/>
                        </a:rPr>
                        <a:t>, in </a:t>
                      </a:r>
                      <a:r>
                        <a:rPr lang="ro-RO" sz="2100" kern="1200" dirty="0" err="1">
                          <a:effectLst/>
                        </a:rPr>
                        <a:t>each</a:t>
                      </a:r>
                      <a:r>
                        <a:rPr lang="ro-RO" sz="2100" kern="1200" dirty="0">
                          <a:effectLst/>
                        </a:rPr>
                        <a:t> </a:t>
                      </a:r>
                      <a:r>
                        <a:rPr lang="ro-RO" sz="2100" kern="1200" dirty="0" err="1">
                          <a:effectLst/>
                        </a:rPr>
                        <a:t>process</a:t>
                      </a:r>
                      <a:endParaRPr lang="ro-RO" sz="2100" kern="12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03519523"/>
                  </a:ext>
                </a:extLst>
              </a:tr>
              <a:tr h="348355"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200" dirty="0">
                          <a:effectLst/>
                        </a:rPr>
                        <a:t>Write in pipe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2100" u="none" strike="noStrike" kern="1200" noProof="0" dirty="0" err="1">
                          <a:effectLst/>
                        </a:rPr>
                        <a:t>ssize_t</a:t>
                      </a:r>
                      <a:r>
                        <a:rPr lang="ro-RO" sz="2100" u="none" strike="noStrike" kern="1200" noProof="0" dirty="0">
                          <a:effectLst/>
                        </a:rPr>
                        <a:t> </a:t>
                      </a:r>
                      <a:r>
                        <a:rPr lang="ro-RO" sz="2100" u="none" strike="noStrike" kern="1200" noProof="0" dirty="0" err="1">
                          <a:effectLst/>
                        </a:rPr>
                        <a:t>write</a:t>
                      </a:r>
                      <a:r>
                        <a:rPr lang="ro-RO" sz="2100" u="none" strike="noStrike" kern="1200" noProof="0" dirty="0">
                          <a:effectLst/>
                        </a:rPr>
                        <a:t>(</a:t>
                      </a:r>
                      <a:r>
                        <a:rPr lang="ro-RO" sz="2100" u="none" strike="noStrike" kern="1200" noProof="0" dirty="0" err="1">
                          <a:effectLst/>
                        </a:rPr>
                        <a:t>int</a:t>
                      </a:r>
                      <a:r>
                        <a:rPr lang="ro-RO" sz="2100" u="none" strike="noStrike" kern="1200" noProof="0" dirty="0">
                          <a:effectLst/>
                        </a:rPr>
                        <a:t> </a:t>
                      </a:r>
                      <a:r>
                        <a:rPr lang="ro-RO" sz="2100" u="none" strike="noStrike" kern="1200" noProof="0" dirty="0" err="1">
                          <a:effectLst/>
                        </a:rPr>
                        <a:t>fd</a:t>
                      </a:r>
                      <a:r>
                        <a:rPr lang="ro-RO" sz="2100" u="none" strike="noStrike" kern="1200" noProof="0" dirty="0">
                          <a:effectLst/>
                        </a:rPr>
                        <a:t>, </a:t>
                      </a:r>
                      <a:r>
                        <a:rPr lang="ro-RO" sz="2100" u="none" strike="noStrike" kern="1200" noProof="0" dirty="0" err="1">
                          <a:effectLst/>
                        </a:rPr>
                        <a:t>const</a:t>
                      </a:r>
                      <a:r>
                        <a:rPr lang="ro-RO" sz="2100" u="none" strike="noStrike" kern="1200" noProof="0" dirty="0">
                          <a:effectLst/>
                        </a:rPr>
                        <a:t> </a:t>
                      </a:r>
                      <a:r>
                        <a:rPr lang="ro-RO" sz="2100" u="none" strike="noStrike" kern="1200" noProof="0" dirty="0" err="1">
                          <a:effectLst/>
                        </a:rPr>
                        <a:t>void</a:t>
                      </a:r>
                      <a:r>
                        <a:rPr lang="ro-RO" sz="2100" u="none" strike="noStrike" kern="1200" noProof="0" dirty="0">
                          <a:effectLst/>
                        </a:rPr>
                        <a:t> *buf, </a:t>
                      </a:r>
                      <a:r>
                        <a:rPr lang="ro-RO" sz="2100" u="none" strike="noStrike" kern="1200" noProof="0" dirty="0" err="1">
                          <a:effectLst/>
                        </a:rPr>
                        <a:t>size_t</a:t>
                      </a:r>
                      <a:r>
                        <a:rPr lang="ro-RO" sz="2100" u="none" strike="noStrike" kern="1200" noProof="0" dirty="0">
                          <a:effectLst/>
                        </a:rPr>
                        <a:t> </a:t>
                      </a:r>
                      <a:r>
                        <a:rPr lang="ro-RO" sz="2100" u="none" strike="noStrike" kern="1200" noProof="0" dirty="0" err="1">
                          <a:effectLst/>
                        </a:rPr>
                        <a:t>count</a:t>
                      </a:r>
                      <a:r>
                        <a:rPr lang="ro-RO" sz="2100" u="none" strike="noStrike" kern="1200" noProof="0" dirty="0">
                          <a:effectLst/>
                        </a:rPr>
                        <a:t>);</a:t>
                      </a:r>
                      <a:endParaRPr lang="en-US" sz="26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09026633"/>
                  </a:ext>
                </a:extLst>
              </a:tr>
              <a:tr h="348355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kern="1200" dirty="0">
                          <a:effectLst/>
                        </a:rPr>
                        <a:t>Read from pipe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2100" u="none" strike="noStrike" kern="1200" noProof="0" dirty="0" err="1">
                          <a:effectLst/>
                        </a:rPr>
                        <a:t>ssize_t</a:t>
                      </a:r>
                      <a:r>
                        <a:rPr lang="ro-RO" sz="2100" u="none" strike="noStrike" kern="1200" noProof="0" dirty="0">
                          <a:effectLst/>
                        </a:rPr>
                        <a:t> </a:t>
                      </a:r>
                      <a:r>
                        <a:rPr lang="ro-RO" sz="2100" u="none" strike="noStrike" kern="1200" noProof="0" dirty="0" err="1">
                          <a:effectLst/>
                        </a:rPr>
                        <a:t>read</a:t>
                      </a:r>
                      <a:r>
                        <a:rPr lang="ro-RO" sz="2100" u="none" strike="noStrike" kern="1200" noProof="0" dirty="0">
                          <a:effectLst/>
                        </a:rPr>
                        <a:t>(</a:t>
                      </a:r>
                      <a:r>
                        <a:rPr lang="ro-RO" sz="2100" u="none" strike="noStrike" kern="1200" noProof="0" dirty="0" err="1">
                          <a:effectLst/>
                        </a:rPr>
                        <a:t>int</a:t>
                      </a:r>
                      <a:r>
                        <a:rPr lang="ro-RO" sz="2100" u="none" strike="noStrike" kern="1200" noProof="0" dirty="0">
                          <a:effectLst/>
                        </a:rPr>
                        <a:t> </a:t>
                      </a:r>
                      <a:r>
                        <a:rPr lang="ro-RO" sz="2100" u="none" strike="noStrike" kern="1200" noProof="0" dirty="0" err="1">
                          <a:effectLst/>
                        </a:rPr>
                        <a:t>fd</a:t>
                      </a:r>
                      <a:r>
                        <a:rPr lang="ro-RO" sz="2100" u="none" strike="noStrike" kern="1200" noProof="0" dirty="0">
                          <a:effectLst/>
                        </a:rPr>
                        <a:t>, </a:t>
                      </a:r>
                      <a:r>
                        <a:rPr lang="ro-RO" sz="2100" u="none" strike="noStrike" kern="1200" noProof="0" dirty="0" err="1">
                          <a:effectLst/>
                        </a:rPr>
                        <a:t>void</a:t>
                      </a:r>
                      <a:r>
                        <a:rPr lang="ro-RO" sz="2100" u="none" strike="noStrike" kern="1200" noProof="0" dirty="0">
                          <a:effectLst/>
                        </a:rPr>
                        <a:t> *buf, </a:t>
                      </a:r>
                      <a:r>
                        <a:rPr lang="ro-RO" sz="2100" u="none" strike="noStrike" kern="1200" noProof="0" dirty="0" err="1">
                          <a:effectLst/>
                        </a:rPr>
                        <a:t>size_t</a:t>
                      </a:r>
                      <a:r>
                        <a:rPr lang="ro-RO" sz="2100" u="none" strike="noStrike" kern="1200" noProof="0" dirty="0">
                          <a:effectLst/>
                        </a:rPr>
                        <a:t> </a:t>
                      </a:r>
                      <a:r>
                        <a:rPr lang="ro-RO" sz="2100" u="none" strike="noStrike" kern="1200" noProof="0" dirty="0" err="1">
                          <a:effectLst/>
                        </a:rPr>
                        <a:t>count</a:t>
                      </a:r>
                      <a:r>
                        <a:rPr lang="ro-RO" sz="2100" u="none" strike="noStrike" kern="1200" noProof="0" dirty="0">
                          <a:effectLst/>
                        </a:rPr>
                        <a:t>);</a:t>
                      </a:r>
                      <a:endParaRPr lang="en-US" sz="26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25745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1412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27C34D-D388-F9BC-118F-3CBC43385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Usage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5F9A23B3-FB53-7BFC-089E-0EA5B5408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97" y="4198667"/>
            <a:ext cx="7704634" cy="1875343"/>
          </a:xfrm>
          <a:prstGeom prst="rect">
            <a:avLst/>
          </a:prstGeom>
        </p:spPr>
      </p:pic>
      <p:pic>
        <p:nvPicPr>
          <p:cNvPr id="3" name="Picture 3" descr="A picture containing tree, outdoor, person, child&#10;&#10;Description automatically generated">
            <a:extLst>
              <a:ext uri="{FF2B5EF4-FFF2-40B4-BE49-F238E27FC236}">
                <a16:creationId xmlns:a16="http://schemas.microsoft.com/office/drawing/2014/main" id="{A52DE5E7-B7C4-4B02-79C5-2E75E6D88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051" y="1815249"/>
            <a:ext cx="2933907" cy="29339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2E846F-CE1A-50DD-D709-1765F06D6D49}"/>
              </a:ext>
            </a:extLst>
          </p:cNvPr>
          <p:cNvSpPr txBox="1"/>
          <p:nvPr/>
        </p:nvSpPr>
        <p:spPr>
          <a:xfrm>
            <a:off x="935966" y="1983356"/>
            <a:ext cx="6462622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>
                <a:cs typeface="Calibri"/>
              </a:rPr>
              <a:t>One pipe for each direction of communication</a:t>
            </a:r>
          </a:p>
          <a:p>
            <a:pPr marL="285750" indent="-285750">
              <a:buFont typeface="Arial"/>
              <a:buChar char="•"/>
            </a:pPr>
            <a:r>
              <a:rPr lang="en-GB" dirty="0">
                <a:cs typeface="Calibri"/>
              </a:rPr>
              <a:t>We close pipe ends not used (as soon as possible) for each process</a:t>
            </a:r>
          </a:p>
          <a:p>
            <a:pPr marL="285750" indent="-285750">
              <a:buFont typeface="Arial"/>
              <a:buChar char="•"/>
            </a:pPr>
            <a:r>
              <a:rPr lang="en-GB" dirty="0">
                <a:cs typeface="Calibri"/>
              </a:rPr>
              <a:t>Usually used between parent and child or two children of the same process (so they can duplicate ('inherit') the same file descriptor information obtained when using the pipe() call). </a:t>
            </a:r>
          </a:p>
          <a:p>
            <a:pPr marL="285750" indent="-285750">
              <a:buFont typeface="Arial"/>
              <a:buChar char="•"/>
            </a:pPr>
            <a:r>
              <a:rPr lang="en-GB" dirty="0">
                <a:cs typeface="Calibri"/>
              </a:rPr>
              <a:t>Pipe creation is before the fork() call.</a:t>
            </a:r>
            <a:endParaRPr lang="en-GB" dirty="0"/>
          </a:p>
          <a:p>
            <a:pPr marL="285750" indent="-285750">
              <a:buFont typeface="Arial"/>
              <a:buChar char="•"/>
            </a:pPr>
            <a:endParaRPr lang="en-GB" dirty="0">
              <a:cs typeface="Calibri"/>
            </a:endParaRPr>
          </a:p>
          <a:p>
            <a:endParaRPr lang="en-GB" dirty="0">
              <a:cs typeface="Calibri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2F6A1F4A-295C-6CD0-B741-475554F79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8458" y="5218680"/>
            <a:ext cx="1969385" cy="108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64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4206-0C1A-2FDC-79F0-99B50910E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313" y="639520"/>
            <a:ext cx="2480095" cy="1719072"/>
          </a:xfrm>
        </p:spPr>
        <p:txBody>
          <a:bodyPr anchor="b">
            <a:normAutofit/>
          </a:bodyPr>
          <a:lstStyle/>
          <a:p>
            <a:r>
              <a:rPr lang="en-GB" sz="3800">
                <a:cs typeface="Calibri Light"/>
              </a:rPr>
              <a:t>Example: </a:t>
            </a:r>
            <a:r>
              <a:rPr lang="en-GB" sz="3800">
                <a:ea typeface="+mj-lt"/>
                <a:cs typeface="+mj-lt"/>
              </a:rPr>
              <a:t>Parallel addition</a:t>
            </a:r>
            <a:endParaRPr lang="en-GB" sz="380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008A81-10FC-D329-759B-B9BEF2E8D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313" y="2807208"/>
            <a:ext cx="2307567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200">
                <a:ea typeface="+mn-lt"/>
                <a:cs typeface="+mn-lt"/>
              </a:rPr>
              <a:t>Adding four numbers in parallel. Child process adds first 2, parent last two and centralises the result.</a:t>
            </a:r>
            <a:endParaRPr lang="en-GB" sz="2200">
              <a:cs typeface="Calibri" panose="020F0502020204030204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5C60DC34-FF2E-CD96-D386-E61F70CFF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033" y="751137"/>
            <a:ext cx="8959681" cy="552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17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1E9D65B149B644DB6F87ACA6AED37CC" ma:contentTypeVersion="4" ma:contentTypeDescription="Create a new document." ma:contentTypeScope="" ma:versionID="100f43adb817c838a3b2d6bc818c5144">
  <xsd:schema xmlns:xsd="http://www.w3.org/2001/XMLSchema" xmlns:xs="http://www.w3.org/2001/XMLSchema" xmlns:p="http://schemas.microsoft.com/office/2006/metadata/properties" xmlns:ns2="53cbda9f-c782-4826-81d6-0703ae72519c" targetNamespace="http://schemas.microsoft.com/office/2006/metadata/properties" ma:root="true" ma:fieldsID="b4abeff5ef67efd482e8513f5b5453fd" ns2:_="">
    <xsd:import namespace="53cbda9f-c782-4826-81d6-0703ae72519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cbda9f-c782-4826-81d6-0703ae7251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FDC32FE-B6A3-4177-A090-A53A574EB0A6}"/>
</file>

<file path=customXml/itemProps2.xml><?xml version="1.0" encoding="utf-8"?>
<ds:datastoreItem xmlns:ds="http://schemas.openxmlformats.org/officeDocument/2006/customXml" ds:itemID="{0C994890-8D95-4769-BD96-01125CDA5DA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BD56F68-811E-4902-9C16-0F346E7810F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IPC in Unix with Pipe and Fifo</vt:lpstr>
      <vt:lpstr>Contents</vt:lpstr>
      <vt:lpstr>Introduction to Inter Process Communication (IPC)</vt:lpstr>
      <vt:lpstr>Why?</vt:lpstr>
      <vt:lpstr>What is a Pipe? What is a FIFO?</vt:lpstr>
      <vt:lpstr>Pipe</vt:lpstr>
      <vt:lpstr>C functions</vt:lpstr>
      <vt:lpstr>Usage</vt:lpstr>
      <vt:lpstr>Example: Parallel addition</vt:lpstr>
      <vt:lpstr>popen</vt:lpstr>
      <vt:lpstr>C functions</vt:lpstr>
      <vt:lpstr>POPEN and PCLOSE: C functions</vt:lpstr>
      <vt:lpstr>Example: who|sort</vt:lpstr>
      <vt:lpstr>Fifo</vt:lpstr>
      <vt:lpstr>C functions</vt:lpstr>
      <vt:lpstr>Example: Parallel addition</vt:lpstr>
      <vt:lpstr>Example: Parallel addition</vt:lpstr>
      <vt:lpstr>Example: Parallel addition</vt:lpstr>
      <vt:lpstr>Best practices</vt:lpstr>
      <vt:lpstr>Example: Use separate pipes for each direction of communication</vt:lpstr>
      <vt:lpstr>Example: Prevent FIFO Deadlock</vt:lpstr>
      <vt:lpstr>Example: Ensure write/read is complete</vt:lpstr>
      <vt:lpstr>Knowledge check</vt:lpstr>
      <vt:lpstr>Additional 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721</cp:revision>
  <dcterms:created xsi:type="dcterms:W3CDTF">2013-07-15T20:26:40Z</dcterms:created>
  <dcterms:modified xsi:type="dcterms:W3CDTF">2023-06-28T05:21:50Z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0x010100E1E9D65B149B644DB6F87ACA6AED37CC</vt:lpwstr>
  </property>
</Properties>
</file>